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2" r:id="rId2"/>
    <p:sldMasterId id="2147483721" r:id="rId3"/>
    <p:sldMasterId id="2147483731" r:id="rId4"/>
    <p:sldMasterId id="2147483736" r:id="rId5"/>
  </p:sldMasterIdLst>
  <p:notesMasterIdLst>
    <p:notesMasterId r:id="rId25"/>
  </p:notesMasterIdLst>
  <p:sldIdLst>
    <p:sldId id="256" r:id="rId6"/>
    <p:sldId id="980" r:id="rId7"/>
    <p:sldId id="264" r:id="rId8"/>
    <p:sldId id="430" r:id="rId9"/>
    <p:sldId id="268" r:id="rId10"/>
    <p:sldId id="994" r:id="rId11"/>
    <p:sldId id="272" r:id="rId12"/>
    <p:sldId id="260" r:id="rId13"/>
    <p:sldId id="1021" r:id="rId14"/>
    <p:sldId id="1013" r:id="rId15"/>
    <p:sldId id="261" r:id="rId16"/>
    <p:sldId id="1024" r:id="rId17"/>
    <p:sldId id="262" r:id="rId18"/>
    <p:sldId id="1023" r:id="rId19"/>
    <p:sldId id="263" r:id="rId20"/>
    <p:sldId id="259" r:id="rId21"/>
    <p:sldId id="274" r:id="rId22"/>
    <p:sldId id="266" r:id="rId23"/>
    <p:sldId id="267" r:id="rId2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Fira Sans Extra Condensed" panose="020B0503050000020004" pitchFamily="34" charset="0"/>
      <p:regular r:id="rId30"/>
      <p:bold r:id="rId31"/>
      <p:italic r:id="rId32"/>
      <p:boldItalic r:id="rId33"/>
    </p:embeddedFont>
    <p:embeddedFont>
      <p:font typeface="Helvetica Neue" panose="020B0604020202020204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Open Sans Extrabold" panose="020B0906030804020204" pitchFamily="34" charset="0"/>
      <p:bold r:id="rId42"/>
      <p:boldItalic r:id="rId43"/>
    </p:embeddedFont>
    <p:embeddedFont>
      <p:font typeface="Open Sans Light" panose="020B0306030504020204" pitchFamily="34" charset="0"/>
      <p:regular r:id="rId44"/>
      <p:italic r:id="rId45"/>
    </p:embeddedFont>
    <p:embeddedFont>
      <p:font typeface="Raleway" pitchFamily="2" charset="0"/>
      <p:regular r:id="rId46"/>
      <p:bold r:id="rId47"/>
      <p:italic r:id="rId48"/>
      <p:boldItalic r:id="rId49"/>
    </p:embeddedFont>
    <p:embeddedFont>
      <p:font typeface="Raleway SemiBold" pitchFamily="2" charset="0"/>
      <p:regular r:id="rId50"/>
      <p:bold r:id="rId51"/>
      <p:italic r:id="rId52"/>
      <p:boldItalic r:id="rId53"/>
    </p:embeddedFont>
    <p:embeddedFont>
      <p:font typeface="Segoe UI" panose="020B0502040204020203" pitchFamily="34" charset="0"/>
      <p:regular r:id="rId54"/>
      <p:bold r:id="rId55"/>
      <p:italic r:id="rId56"/>
      <p:boldItalic r:id="rId57"/>
    </p:embeddedFont>
    <p:embeddedFont>
      <p:font typeface="Wingdings 3" panose="05040102010807070707" pitchFamily="18" charset="2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DFF"/>
    <a:srgbClr val="ADDAE3"/>
    <a:srgbClr val="C1EDF8"/>
    <a:srgbClr val="000000"/>
    <a:srgbClr val="FF2F2D"/>
    <a:srgbClr val="8F00FF"/>
    <a:srgbClr val="FCAF17"/>
    <a:srgbClr val="263260"/>
    <a:srgbClr val="4285F4"/>
    <a:srgbClr val="FD49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0B858-04CF-B21F-1D7B-1CC747755F0D}" v="272" dt="2024-03-14T07:50:39.839"/>
    <p1510:client id="{4FE777E9-ED5E-2AE1-D2DA-85A08F681454}" v="28" dt="2024-03-14T07:51:02.798"/>
    <p1510:client id="{F2F18ACD-E4FC-291C-4F56-5B08C191730C}" v="3" dt="2024-03-14T07:53:54.034"/>
    <p1510:client id="{FAD62B9C-05F6-ED6F-062F-B65A4F91FA76}" v="68" dt="2024-03-14T07:58:49.849"/>
  </p1510:revLst>
</p1510:revInfo>
</file>

<file path=ppt/tableStyles.xml><?xml version="1.0" encoding="utf-8"?>
<a:tblStyleLst xmlns:a="http://schemas.openxmlformats.org/drawingml/2006/main" def="{F30BAC6E-C976-446B-8448-3407CA2D7417}">
  <a:tblStyle styleId="{F30BAC6E-C976-446B-8448-3407CA2D741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94" y="4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6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font" Target="fonts/font30.fntdata"/><Relationship Id="rId63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font" Target="fonts/font4.fntdata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font" Target="fonts/font33.fntdata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font" Target="fonts/font31.fntdata"/><Relationship Id="rId8" Type="http://schemas.openxmlformats.org/officeDocument/2006/relationships/slide" Target="slides/slide3.xml"/><Relationship Id="rId51" Type="http://schemas.openxmlformats.org/officeDocument/2006/relationships/font" Target="fonts/font2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font" Target="fonts/font16.fntdata"/><Relationship Id="rId54" Type="http://schemas.openxmlformats.org/officeDocument/2006/relationships/font" Target="fonts/font2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font" Target="fonts/font32.fntdata"/><Relationship Id="rId10" Type="http://schemas.openxmlformats.org/officeDocument/2006/relationships/slide" Target="slides/slide5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" name="Google Shape;2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1" name="Google Shape;1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3157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2811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0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1" name="Google Shape;1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4" name="Google Shape;2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56817" y="1257881"/>
            <a:ext cx="4655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00FF"/>
              </a:buClr>
              <a:buSzPts val="2700"/>
              <a:buFont typeface="Raleway SemiBold"/>
              <a:buNone/>
              <a:defRPr b="0">
                <a:solidFill>
                  <a:srgbClr val="8F00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 SemiBold"/>
              <a:buNone/>
              <a:defRPr sz="3600"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 SemiBold"/>
              <a:buNone/>
              <a:defRPr sz="3600"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 SemiBold"/>
              <a:buNone/>
              <a:defRPr sz="3600"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 SemiBold"/>
              <a:buNone/>
              <a:defRPr sz="3600"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 SemiBold"/>
              <a:buNone/>
              <a:defRPr sz="3600"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 SemiBold"/>
              <a:buNone/>
              <a:defRPr sz="3600"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 SemiBold"/>
              <a:buNone/>
              <a:defRPr sz="3600"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 SemiBold"/>
              <a:buNone/>
              <a:defRPr sz="3600"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456818" y="2340281"/>
            <a:ext cx="79932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E46962"/>
          </p15:clr>
        </p15:guide>
        <p15:guide id="2" orient="horz" pos="800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100"/>
            </a:lvl2pPr>
            <a:lvl3pPr marL="1371600" lvl="2" indent="-3048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200"/>
              <a:buChar char="■"/>
              <a:defRPr sz="1100"/>
            </a:lvl3pPr>
            <a:lvl4pPr marL="1828800" lvl="3" indent="-3048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200"/>
              <a:buChar char="●"/>
              <a:defRPr sz="1100"/>
            </a:lvl4pPr>
            <a:lvl5pPr marL="2286000" lvl="4" indent="-3048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100"/>
            </a:lvl5pPr>
            <a:lvl6pPr marL="2743200" lvl="5" indent="-3048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200"/>
              <a:buChar char="■"/>
              <a:defRPr sz="1100"/>
            </a:lvl6pPr>
            <a:lvl7pPr marL="3200400" lvl="6" indent="-3048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200"/>
              <a:buChar char="●"/>
              <a:defRPr sz="1100"/>
            </a:lvl7pPr>
            <a:lvl8pPr marL="3657600" lvl="7" indent="-3048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100"/>
            </a:lvl8pPr>
            <a:lvl9pPr marL="4114800" lvl="8" indent="-30480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SzPts val="1200"/>
              <a:buChar char="■"/>
              <a:defRPr sz="1100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100"/>
            </a:lvl2pPr>
            <a:lvl3pPr marL="1371600" lvl="2" indent="-3048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200"/>
              <a:buChar char="■"/>
              <a:defRPr sz="1100"/>
            </a:lvl3pPr>
            <a:lvl4pPr marL="1828800" lvl="3" indent="-3048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200"/>
              <a:buChar char="●"/>
              <a:defRPr sz="1100"/>
            </a:lvl4pPr>
            <a:lvl5pPr marL="2286000" lvl="4" indent="-3048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100"/>
            </a:lvl5pPr>
            <a:lvl6pPr marL="2743200" lvl="5" indent="-3048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200"/>
              <a:buChar char="■"/>
              <a:defRPr sz="1100"/>
            </a:lvl6pPr>
            <a:lvl7pPr marL="3200400" lvl="6" indent="-3048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200"/>
              <a:buChar char="●"/>
              <a:defRPr sz="1100"/>
            </a:lvl7pPr>
            <a:lvl8pPr marL="3657600" lvl="7" indent="-3048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100"/>
            </a:lvl8pPr>
            <a:lvl9pPr marL="4114800" lvl="8" indent="-30480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SzPts val="1200"/>
              <a:buChar char="■"/>
              <a:defRPr sz="1100"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84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84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84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84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84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84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84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84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84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1" name="Google Shape;51;p11" descr="E:\-=Tanya=-\2035 Работа\-=Айдентика 2035=-\лого университета\Univer20_35_RGB.em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69083" y="242441"/>
            <a:ext cx="453132" cy="22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B44D2C-DA33-42E9-A7B4-46984900850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99054" y="2339956"/>
            <a:ext cx="2526844" cy="3466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531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99863" y="1798860"/>
            <a:ext cx="2194274" cy="15773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8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5328" y="2477095"/>
            <a:ext cx="471783" cy="858495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1420" y="1825739"/>
            <a:ext cx="2674272" cy="161163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4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4442" y="847086"/>
            <a:ext cx="3438525" cy="20960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2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104" y="924884"/>
            <a:ext cx="3395423" cy="2069743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03B5-AB83-43BF-A00A-6612535A162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2625417" y="42057"/>
            <a:ext cx="3634267" cy="4990807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0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63767" y="1707356"/>
            <a:ext cx="2532631" cy="1543812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4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51477" y="1516686"/>
            <a:ext cx="2159989" cy="1386058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5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5764" y="1966743"/>
            <a:ext cx="2307472" cy="1386058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2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8730" y="1563835"/>
            <a:ext cx="2190992" cy="1272234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31160" y="1558120"/>
            <a:ext cx="2016644" cy="1275091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9217" y="1566693"/>
            <a:ext cx="2229325" cy="140510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2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79396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4267" y="1243013"/>
            <a:ext cx="2321416" cy="151804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53000"/>
            </a:blip>
            <a:srcRect/>
            <a:stretch>
              <a:fillRect/>
            </a:stretch>
          </a:blipFill>
          <a:effectLst/>
          <a:scene3d>
            <a:camera prst="perspectiveFront" fov="2100000">
              <a:rot lat="2100000" lon="2231522" rev="213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5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CC5FAF24-BEA2-490B-BCDB-DFAC9D7728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70370" y="1310054"/>
            <a:ext cx="4203259" cy="1863970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2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669495" y="8563"/>
            <a:ext cx="3025973" cy="662294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37946" y="3058827"/>
            <a:ext cx="3025973" cy="662294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695482" y="-3049023"/>
            <a:ext cx="3025973" cy="662294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576074" y="-3865328"/>
            <a:ext cx="3025973" cy="662294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944525" y="-815064"/>
            <a:ext cx="3025973" cy="662294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1788903" y="-6922914"/>
            <a:ext cx="3025973" cy="662294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131358" y="-631167"/>
            <a:ext cx="3025973" cy="662294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3237092" y="2419097"/>
            <a:ext cx="3025973" cy="662294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7496336" y="-3688754"/>
            <a:ext cx="3025973" cy="662294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2981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771836" y="637216"/>
            <a:ext cx="1577880" cy="351732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94150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99FF38B-C933-4889-900A-6F06108777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36492" y="568664"/>
            <a:ext cx="1904185" cy="3861756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92499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4626" y="918062"/>
            <a:ext cx="1573706" cy="319153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749433" y="918062"/>
            <a:ext cx="1573706" cy="319153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81849" y="918062"/>
            <a:ext cx="1573706" cy="319153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78264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54342" y="277220"/>
            <a:ext cx="1708891" cy="3475630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22351" y="996373"/>
            <a:ext cx="1708891" cy="3475630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53706" y="3573327"/>
            <a:ext cx="1708891" cy="3475630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37822" y="-2310844"/>
            <a:ext cx="1708891" cy="3475630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1588" y="-3040109"/>
            <a:ext cx="1708891" cy="3475630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17196" y="-501968"/>
            <a:ext cx="1708891" cy="3475630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167065" y="2815362"/>
            <a:ext cx="1708891" cy="3475630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66428" y="6107229"/>
            <a:ext cx="1708891" cy="3475630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427468" y="4295946"/>
            <a:ext cx="1708891" cy="3475630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67514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2344" y="2332826"/>
            <a:ext cx="2347607" cy="506607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0595" y="2367116"/>
            <a:ext cx="2347607" cy="506607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9982" y="2367116"/>
            <a:ext cx="2347607" cy="506607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7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66105" y="468951"/>
            <a:ext cx="2067800" cy="420559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69838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66105" y="468951"/>
            <a:ext cx="2067800" cy="420559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780509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42240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2781" y="1857862"/>
            <a:ext cx="1577880" cy="351732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752336" y="717692"/>
            <a:ext cx="1577880" cy="351732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46196" y="-355231"/>
            <a:ext cx="1577880" cy="351732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39331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09738" y="-191203"/>
            <a:ext cx="1577880" cy="351732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983790" y="1680466"/>
            <a:ext cx="1577880" cy="351732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91882" y="-329077"/>
            <a:ext cx="1577880" cy="351732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978531" y="3680097"/>
            <a:ext cx="1577880" cy="351732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515368" y="1835881"/>
            <a:ext cx="1577880" cy="351732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24837" y="-418557"/>
            <a:ext cx="1577880" cy="351732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438329" y="-2427281"/>
            <a:ext cx="1577880" cy="351732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520263" y="-2174360"/>
            <a:ext cx="1577880" cy="351732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28102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395484" y="25470"/>
            <a:ext cx="2310175" cy="5149710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86204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664494" y="680215"/>
            <a:ext cx="1577880" cy="351732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306525" y="-444568"/>
            <a:ext cx="1577880" cy="351732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84165" y="1860244"/>
            <a:ext cx="1577880" cy="351732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76424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614857" y="425017"/>
            <a:ext cx="1805523" cy="385634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507976" y="588399"/>
            <a:ext cx="1805523" cy="385634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032805" y="2621132"/>
            <a:ext cx="1805523" cy="385634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791" y="2521332"/>
            <a:ext cx="1805523" cy="385634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759245" y="512570"/>
            <a:ext cx="1805523" cy="385634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29881" y="-1616619"/>
            <a:ext cx="1805523" cy="385634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32288" y="-1631316"/>
            <a:ext cx="1805523" cy="385634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96937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824789" y="898271"/>
            <a:ext cx="1489660" cy="318170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54843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426225" y="99441"/>
            <a:ext cx="2291550" cy="494461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4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606838" y="404622"/>
            <a:ext cx="1897442" cy="4094226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768691" y="484414"/>
            <a:ext cx="1577880" cy="351732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5571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284500" y="-494492"/>
            <a:ext cx="2641384" cy="588802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83661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02409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656199" y="99462"/>
            <a:ext cx="1477670" cy="329393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450933" y="2002568"/>
            <a:ext cx="1477670" cy="329393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19337" y="1846916"/>
            <a:ext cx="1477670" cy="329393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296244" y="-191705"/>
            <a:ext cx="1477670" cy="329393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06371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760868" y="495300"/>
            <a:ext cx="1577880" cy="351732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165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1B422-1931-4ABA-AC6F-AA8D5AF6B4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7725" y="673719"/>
            <a:ext cx="4128550" cy="3096816"/>
          </a:xfrm>
          <a:prstGeom prst="rect">
            <a:avLst/>
          </a:prstGeom>
          <a:effectLst>
            <a:outerShdw blurRad="228600" dist="152400" dir="4620000" algn="ctr" rotWithShape="0">
              <a:srgbClr val="273C81">
                <a:alpha val="6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15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2756" y="1652825"/>
            <a:ext cx="2228560" cy="130302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1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925B467-B57E-44FB-8DF2-B0BEC60FD9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64268" y="1011681"/>
            <a:ext cx="4059407" cy="2348865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scene3d>
            <a:camera prst="perspectiveFront" fov="2520000">
              <a:rot lat="960000" lon="2082000" rev="2142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6762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482A689-CC2A-4F2B-BAB9-2127EA08A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6055" y="0"/>
            <a:ext cx="9256109" cy="51435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 userDrawn="1"/>
        </p:nvSpPr>
        <p:spPr>
          <a:xfrm>
            <a:off x="8911232" y="2462483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 userDrawn="1"/>
        </p:nvSpPr>
        <p:spPr>
          <a:xfrm>
            <a:off x="8086704" y="4833029"/>
            <a:ext cx="94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08641933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 userDrawn="1"/>
        </p:nvSpPr>
        <p:spPr>
          <a:xfrm>
            <a:off x="8911232" y="2462483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 userDrawn="1"/>
        </p:nvSpPr>
        <p:spPr>
          <a:xfrm>
            <a:off x="8086704" y="4833029"/>
            <a:ext cx="94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59361625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4E2DCC9-7A91-43AF-A2ED-33E09E36BA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05432" y="1104991"/>
            <a:ext cx="2933136" cy="2933518"/>
          </a:xfrm>
          <a:custGeom>
            <a:avLst/>
            <a:gdLst>
              <a:gd name="connsiteX0" fmla="*/ 0 w 7822714"/>
              <a:gd name="connsiteY0" fmla="*/ 0 h 7822714"/>
              <a:gd name="connsiteX1" fmla="*/ 7822714 w 7822714"/>
              <a:gd name="connsiteY1" fmla="*/ 0 h 7822714"/>
              <a:gd name="connsiteX2" fmla="*/ 7822714 w 7822714"/>
              <a:gd name="connsiteY2" fmla="*/ 7822714 h 7822714"/>
              <a:gd name="connsiteX3" fmla="*/ 0 w 7822714"/>
              <a:gd name="connsiteY3" fmla="*/ 7822714 h 782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2714" h="7822714">
                <a:moveTo>
                  <a:pt x="0" y="0"/>
                </a:moveTo>
                <a:lnTo>
                  <a:pt x="7822714" y="0"/>
                </a:lnTo>
                <a:lnTo>
                  <a:pt x="7822714" y="7822714"/>
                </a:lnTo>
                <a:lnTo>
                  <a:pt x="0" y="782271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4456398" y="-4113542"/>
            <a:ext cx="368789" cy="85958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368741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4559034" y="558533"/>
            <a:ext cx="368789" cy="8801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8775259" y="0"/>
            <a:ext cx="368741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90020" y="114272"/>
            <a:ext cx="17872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90020" y="170912"/>
            <a:ext cx="7630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90019" y="227551"/>
            <a:ext cx="136000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23523" y="4844017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 userDrawn="1"/>
        </p:nvSpPr>
        <p:spPr>
          <a:xfrm>
            <a:off x="4098888" y="86291"/>
            <a:ext cx="946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6983852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4456398" y="-4113542"/>
            <a:ext cx="368789" cy="85958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368741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4559034" y="558533"/>
            <a:ext cx="368789" cy="8801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8775259" y="0"/>
            <a:ext cx="368741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90020" y="114272"/>
            <a:ext cx="17872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90020" y="170912"/>
            <a:ext cx="7630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90019" y="227551"/>
            <a:ext cx="136000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23523" y="4844017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545271" y="170912"/>
            <a:ext cx="1208157" cy="44087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676237" y="281702"/>
            <a:ext cx="94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1" cy="51435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80170" y="1379765"/>
            <a:ext cx="2383661" cy="2383971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2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4456398" y="-4113542"/>
            <a:ext cx="368789" cy="85958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368741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4559034" y="558533"/>
            <a:ext cx="368789" cy="8801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8775259" y="0"/>
            <a:ext cx="368741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8844379" y="114272"/>
            <a:ext cx="17872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8844379" y="170912"/>
            <a:ext cx="7630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8844378" y="227551"/>
            <a:ext cx="136000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8877882" y="4844017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434400" y="170912"/>
            <a:ext cx="1208157" cy="44087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7565367" y="281702"/>
            <a:ext cx="94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86000" y="0"/>
            <a:ext cx="4572001" cy="51435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80170" y="1379765"/>
            <a:ext cx="2383661" cy="2383971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4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4456398" y="-4113542"/>
            <a:ext cx="368789" cy="85958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368741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4559034" y="558533"/>
            <a:ext cx="368789" cy="8801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8775259" y="0"/>
            <a:ext cx="368741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8844379" y="114272"/>
            <a:ext cx="17872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8844379" y="170912"/>
            <a:ext cx="7630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8844378" y="227551"/>
            <a:ext cx="136000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8877882" y="4844017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434400" y="170912"/>
            <a:ext cx="1208157" cy="44087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7565367" y="281702"/>
            <a:ext cx="94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4572001" cy="51435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80170" y="1379765"/>
            <a:ext cx="2383661" cy="2383971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4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3935694" y="1218581"/>
            <a:ext cx="1271422" cy="2755131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18626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8">
            <a:extLst>
              <a:ext uri="{FF2B5EF4-FFF2-40B4-BE49-F238E27FC236}">
                <a16:creationId xmlns:a16="http://schemas.microsoft.com/office/drawing/2014/main" id="{6884AB12-9032-475A-82B0-6E1C4050A8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00660" y="499269"/>
            <a:ext cx="4142681" cy="4144962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368741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8775259" y="0"/>
            <a:ext cx="368741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90020" y="114272"/>
            <a:ext cx="17872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90020" y="170912"/>
            <a:ext cx="7630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90019" y="227551"/>
            <a:ext cx="136000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23523" y="4844017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545271" y="170912"/>
            <a:ext cx="1208157" cy="440871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676237" y="281702"/>
            <a:ext cx="94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V="1">
            <a:off x="3380170" y="1379765"/>
            <a:ext cx="2383661" cy="2383971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5281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36874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288803" y="4332203"/>
            <a:ext cx="94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23523" y="2462483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90020" y="167340"/>
            <a:ext cx="17872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90020" y="201783"/>
            <a:ext cx="7630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90019" y="236226"/>
            <a:ext cx="136000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56589" y="480004"/>
            <a:ext cx="245582" cy="707384"/>
            <a:chOff x="150922" y="1280009"/>
            <a:chExt cx="654972" cy="1886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50925" y="1915412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50922" y="1280009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68026" y="2550815"/>
              <a:ext cx="620767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368741" y="0"/>
            <a:ext cx="0" cy="51435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A7C05D-F1DC-463F-989D-14FCC661B2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31610" y="665654"/>
            <a:ext cx="1255337" cy="1256028"/>
          </a:xfrm>
          <a:custGeom>
            <a:avLst/>
            <a:gdLst>
              <a:gd name="connsiteX0" fmla="*/ 1674001 w 3348002"/>
              <a:gd name="connsiteY0" fmla="*/ 0 h 3349409"/>
              <a:gd name="connsiteX1" fmla="*/ 2670482 w 3348002"/>
              <a:gd name="connsiteY1" fmla="*/ 412733 h 3349409"/>
              <a:gd name="connsiteX2" fmla="*/ 2935442 w 3348002"/>
              <a:gd name="connsiteY2" fmla="*/ 677805 h 3349409"/>
              <a:gd name="connsiteX3" fmla="*/ 2935442 w 3348002"/>
              <a:gd name="connsiteY3" fmla="*/ 2671604 h 3349409"/>
              <a:gd name="connsiteX4" fmla="*/ 2670482 w 3348002"/>
              <a:gd name="connsiteY4" fmla="*/ 2936676 h 3349409"/>
              <a:gd name="connsiteX5" fmla="*/ 677520 w 3348002"/>
              <a:gd name="connsiteY5" fmla="*/ 2936676 h 3349409"/>
              <a:gd name="connsiteX6" fmla="*/ 412560 w 3348002"/>
              <a:gd name="connsiteY6" fmla="*/ 2671604 h 3349409"/>
              <a:gd name="connsiteX7" fmla="*/ 412560 w 3348002"/>
              <a:gd name="connsiteY7" fmla="*/ 677805 h 3349409"/>
              <a:gd name="connsiteX8" fmla="*/ 677520 w 3348002"/>
              <a:gd name="connsiteY8" fmla="*/ 412733 h 3349409"/>
              <a:gd name="connsiteX9" fmla="*/ 1674001 w 3348002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2" h="3349409">
                <a:moveTo>
                  <a:pt x="1674001" y="0"/>
                </a:moveTo>
                <a:cubicBezTo>
                  <a:pt x="2034722" y="0"/>
                  <a:pt x="2395442" y="137578"/>
                  <a:pt x="2670482" y="412733"/>
                </a:cubicBezTo>
                <a:cubicBezTo>
                  <a:pt x="2935442" y="677805"/>
                  <a:pt x="2935442" y="677805"/>
                  <a:pt x="2935442" y="677805"/>
                </a:cubicBezTo>
                <a:cubicBezTo>
                  <a:pt x="3485523" y="1228117"/>
                  <a:pt x="3485523" y="2121293"/>
                  <a:pt x="2935442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2" y="3486987"/>
                  <a:pt x="1227600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3"/>
                  <a:pt x="677520" y="412733"/>
                  <a:pt x="677520" y="412733"/>
                </a:cubicBezTo>
                <a:cubicBezTo>
                  <a:pt x="952560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DD218A9-C81F-4FF9-AF7E-D26C0FC978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29522" y="1943736"/>
            <a:ext cx="1255338" cy="1256028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6 h 3349409"/>
              <a:gd name="connsiteX5" fmla="*/ 677520 w 3348003"/>
              <a:gd name="connsiteY5" fmla="*/ 2936676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1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1" y="3486987"/>
                  <a:pt x="1227601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8B8A224-37B6-49F3-9AEA-36A5E3325D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52647" y="3464405"/>
            <a:ext cx="1255338" cy="1256028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5 h 3349409"/>
              <a:gd name="connsiteX5" fmla="*/ 677520 w 3348003"/>
              <a:gd name="connsiteY5" fmla="*/ 2936675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2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5"/>
                  <a:pt x="2670482" y="2936675"/>
                  <a:pt x="2670482" y="2936675"/>
                </a:cubicBezTo>
                <a:cubicBezTo>
                  <a:pt x="2120401" y="3486987"/>
                  <a:pt x="1227601" y="3486987"/>
                  <a:pt x="677520" y="2936675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2652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36874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288803" y="4332203"/>
            <a:ext cx="94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23523" y="2462483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90020" y="167340"/>
            <a:ext cx="17872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90020" y="201783"/>
            <a:ext cx="7630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90019" y="236226"/>
            <a:ext cx="136000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56589" y="480004"/>
            <a:ext cx="245582" cy="707384"/>
            <a:chOff x="150922" y="1280009"/>
            <a:chExt cx="654972" cy="1886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50925" y="1915412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50922" y="1280009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68026" y="2550815"/>
              <a:ext cx="620767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368741" y="0"/>
            <a:ext cx="0" cy="51435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92C0904-053A-4790-ABF2-C6278A0C34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09075" y="1508239"/>
            <a:ext cx="2125851" cy="2127021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8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36874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288803" y="4332203"/>
            <a:ext cx="94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23523" y="2462483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90020" y="167340"/>
            <a:ext cx="17872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90020" y="201783"/>
            <a:ext cx="7630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90019" y="236226"/>
            <a:ext cx="136000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56589" y="480004"/>
            <a:ext cx="245582" cy="707384"/>
            <a:chOff x="150922" y="1280009"/>
            <a:chExt cx="654972" cy="1886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50925" y="1915412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50922" y="1280009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68026" y="2550815"/>
              <a:ext cx="620767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368741" y="0"/>
            <a:ext cx="0" cy="51435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DACA323-AFE1-42D8-BB53-A9B65C9B26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40424" y="852790"/>
            <a:ext cx="3449717" cy="3450166"/>
          </a:xfrm>
          <a:custGeom>
            <a:avLst/>
            <a:gdLst>
              <a:gd name="connsiteX0" fmla="*/ 0 w 6912429"/>
              <a:gd name="connsiteY0" fmla="*/ 0 h 6912429"/>
              <a:gd name="connsiteX1" fmla="*/ 6912429 w 6912429"/>
              <a:gd name="connsiteY1" fmla="*/ 0 h 6912429"/>
              <a:gd name="connsiteX2" fmla="*/ 6912429 w 6912429"/>
              <a:gd name="connsiteY2" fmla="*/ 6912429 h 6912429"/>
              <a:gd name="connsiteX3" fmla="*/ 0 w 6912429"/>
              <a:gd name="connsiteY3" fmla="*/ 6912429 h 69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429" h="6912429">
                <a:moveTo>
                  <a:pt x="0" y="0"/>
                </a:moveTo>
                <a:lnTo>
                  <a:pt x="6912429" y="0"/>
                </a:lnTo>
                <a:lnTo>
                  <a:pt x="6912429" y="6912429"/>
                </a:lnTo>
                <a:lnTo>
                  <a:pt x="0" y="691242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6914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36874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288803" y="4332203"/>
            <a:ext cx="94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23523" y="2462483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90020" y="167340"/>
            <a:ext cx="17872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90020" y="201783"/>
            <a:ext cx="7630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90019" y="236226"/>
            <a:ext cx="136000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56589" y="480004"/>
            <a:ext cx="245582" cy="707384"/>
            <a:chOff x="150922" y="1280009"/>
            <a:chExt cx="654972" cy="1886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50925" y="1915412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50922" y="1280009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68026" y="2550815"/>
              <a:ext cx="620767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368741" y="0"/>
            <a:ext cx="0" cy="51435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7A63888-FAB6-42D9-963F-0298E9A2CB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9384" y="0"/>
            <a:ext cx="1587747" cy="1643032"/>
          </a:xfrm>
          <a:custGeom>
            <a:avLst/>
            <a:gdLst>
              <a:gd name="connsiteX0" fmla="*/ 0 w 4234543"/>
              <a:gd name="connsiteY0" fmla="*/ 0 h 4381419"/>
              <a:gd name="connsiteX1" fmla="*/ 4234543 w 4234543"/>
              <a:gd name="connsiteY1" fmla="*/ 0 h 4381419"/>
              <a:gd name="connsiteX2" fmla="*/ 4234543 w 4234543"/>
              <a:gd name="connsiteY2" fmla="*/ 4381419 h 4381419"/>
              <a:gd name="connsiteX3" fmla="*/ 0 w 4234543"/>
              <a:gd name="connsiteY3" fmla="*/ 4381419 h 438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4381419">
                <a:moveTo>
                  <a:pt x="0" y="0"/>
                </a:moveTo>
                <a:lnTo>
                  <a:pt x="4234543" y="0"/>
                </a:lnTo>
                <a:lnTo>
                  <a:pt x="4234543" y="4381419"/>
                </a:lnTo>
                <a:lnTo>
                  <a:pt x="0" y="43814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EDFA15A-AE97-4FAA-8F65-2E9DED702B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08832" y="2382611"/>
            <a:ext cx="1587747" cy="2760889"/>
          </a:xfrm>
          <a:custGeom>
            <a:avLst/>
            <a:gdLst>
              <a:gd name="connsiteX0" fmla="*/ 0 w 4234543"/>
              <a:gd name="connsiteY0" fmla="*/ 0 h 7362371"/>
              <a:gd name="connsiteX1" fmla="*/ 4234543 w 4234543"/>
              <a:gd name="connsiteY1" fmla="*/ 0 h 7362371"/>
              <a:gd name="connsiteX2" fmla="*/ 4234543 w 4234543"/>
              <a:gd name="connsiteY2" fmla="*/ 7362371 h 7362371"/>
              <a:gd name="connsiteX3" fmla="*/ 0 w 4234543"/>
              <a:gd name="connsiteY3" fmla="*/ 7362371 h 736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7362371">
                <a:moveTo>
                  <a:pt x="0" y="0"/>
                </a:moveTo>
                <a:lnTo>
                  <a:pt x="4234543" y="0"/>
                </a:lnTo>
                <a:lnTo>
                  <a:pt x="4234543" y="7362371"/>
                </a:lnTo>
                <a:lnTo>
                  <a:pt x="0" y="73623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C89C061-DCFD-43BB-9BCA-A6DF206F57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9384" y="4358368"/>
            <a:ext cx="1587747" cy="785132"/>
          </a:xfrm>
          <a:custGeom>
            <a:avLst/>
            <a:gdLst>
              <a:gd name="connsiteX0" fmla="*/ 0 w 4234543"/>
              <a:gd name="connsiteY0" fmla="*/ 0 h 2093685"/>
              <a:gd name="connsiteX1" fmla="*/ 4234543 w 4234543"/>
              <a:gd name="connsiteY1" fmla="*/ 0 h 2093685"/>
              <a:gd name="connsiteX2" fmla="*/ 4234543 w 4234543"/>
              <a:gd name="connsiteY2" fmla="*/ 2093685 h 2093685"/>
              <a:gd name="connsiteX3" fmla="*/ 0 w 4234543"/>
              <a:gd name="connsiteY3" fmla="*/ 2093685 h 209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2093685">
                <a:moveTo>
                  <a:pt x="0" y="0"/>
                </a:moveTo>
                <a:lnTo>
                  <a:pt x="4234543" y="0"/>
                </a:lnTo>
                <a:lnTo>
                  <a:pt x="4234543" y="2093685"/>
                </a:lnTo>
                <a:lnTo>
                  <a:pt x="0" y="209368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4" grpId="0" animBg="1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36874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288803" y="4332203"/>
            <a:ext cx="94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23523" y="2462483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90020" y="167340"/>
            <a:ext cx="17872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90020" y="201783"/>
            <a:ext cx="7630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90019" y="236226"/>
            <a:ext cx="136000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56589" y="480004"/>
            <a:ext cx="245582" cy="707384"/>
            <a:chOff x="150922" y="1280009"/>
            <a:chExt cx="654972" cy="1886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50925" y="1915412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50922" y="1280009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68026" y="2550815"/>
              <a:ext cx="620767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368741" y="0"/>
            <a:ext cx="0" cy="51435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D82F200-A714-424A-A435-53D0BB730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8647" y="1870327"/>
            <a:ext cx="1407515" cy="1408289"/>
          </a:xfrm>
          <a:custGeom>
            <a:avLst/>
            <a:gdLst>
              <a:gd name="connsiteX0" fmla="*/ 1876931 w 3753862"/>
              <a:gd name="connsiteY0" fmla="*/ 0 h 3755437"/>
              <a:gd name="connsiteX1" fmla="*/ 2994210 w 3753862"/>
              <a:gd name="connsiteY1" fmla="*/ 462766 h 3755437"/>
              <a:gd name="connsiteX2" fmla="*/ 3291290 w 3753862"/>
              <a:gd name="connsiteY2" fmla="*/ 759971 h 3755437"/>
              <a:gd name="connsiteX3" fmla="*/ 3291290 w 3753862"/>
              <a:gd name="connsiteY3" fmla="*/ 2995466 h 3755437"/>
              <a:gd name="connsiteX4" fmla="*/ 2994210 w 3753862"/>
              <a:gd name="connsiteY4" fmla="*/ 3292671 h 3755437"/>
              <a:gd name="connsiteX5" fmla="*/ 759653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3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3" y="1376994"/>
                  <a:pt x="3908053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3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3" y="462766"/>
                  <a:pt x="759653" y="462766"/>
                  <a:pt x="759653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D584025-6492-4000-BC15-63CFC4EB30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993962" y="1870327"/>
            <a:ext cx="1407515" cy="140828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2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2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90430CB-5603-4A45-8F4C-2566B0ADD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9276" y="1870327"/>
            <a:ext cx="1407515" cy="1408289"/>
          </a:xfrm>
          <a:custGeom>
            <a:avLst/>
            <a:gdLst>
              <a:gd name="connsiteX0" fmla="*/ 1876931 w 3753861"/>
              <a:gd name="connsiteY0" fmla="*/ 0 h 3755437"/>
              <a:gd name="connsiteX1" fmla="*/ 2994210 w 3753861"/>
              <a:gd name="connsiteY1" fmla="*/ 462766 h 3755437"/>
              <a:gd name="connsiteX2" fmla="*/ 3291290 w 3753861"/>
              <a:gd name="connsiteY2" fmla="*/ 759971 h 3755437"/>
              <a:gd name="connsiteX3" fmla="*/ 3291290 w 3753861"/>
              <a:gd name="connsiteY3" fmla="*/ 2995466 h 3755437"/>
              <a:gd name="connsiteX4" fmla="*/ 2994210 w 3753861"/>
              <a:gd name="connsiteY4" fmla="*/ 3292671 h 3755437"/>
              <a:gd name="connsiteX5" fmla="*/ 759652 w 3753861"/>
              <a:gd name="connsiteY5" fmla="*/ 3292671 h 3755437"/>
              <a:gd name="connsiteX6" fmla="*/ 462573 w 3753861"/>
              <a:gd name="connsiteY6" fmla="*/ 2995466 h 3755437"/>
              <a:gd name="connsiteX7" fmla="*/ 462573 w 3753861"/>
              <a:gd name="connsiteY7" fmla="*/ 759971 h 3755437"/>
              <a:gd name="connsiteX8" fmla="*/ 759652 w 3753861"/>
              <a:gd name="connsiteY8" fmla="*/ 462766 h 3755437"/>
              <a:gd name="connsiteX9" fmla="*/ 1876931 w 3753861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1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2" y="1376994"/>
                  <a:pt x="3908052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D2D97A9-1C9B-4398-B77F-DFCF56A992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64590" y="1870327"/>
            <a:ext cx="1407515" cy="140828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1 w 3753862"/>
              <a:gd name="connsiteY5" fmla="*/ 3292671 h 3755437"/>
              <a:gd name="connsiteX6" fmla="*/ 462571 w 3753862"/>
              <a:gd name="connsiteY6" fmla="*/ 2995466 h 3755437"/>
              <a:gd name="connsiteX7" fmla="*/ 462571 w 3753862"/>
              <a:gd name="connsiteY7" fmla="*/ 759971 h 3755437"/>
              <a:gd name="connsiteX8" fmla="*/ 759651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5" y="3909693"/>
                  <a:pt x="1376415" y="3909693"/>
                  <a:pt x="759651" y="3292671"/>
                </a:cubicBezTo>
                <a:cubicBezTo>
                  <a:pt x="462571" y="2995466"/>
                  <a:pt x="462571" y="2995466"/>
                  <a:pt x="462571" y="2995466"/>
                </a:cubicBezTo>
                <a:cubicBezTo>
                  <a:pt x="-154191" y="2378444"/>
                  <a:pt x="-154191" y="1376994"/>
                  <a:pt x="462571" y="759971"/>
                </a:cubicBezTo>
                <a:cubicBezTo>
                  <a:pt x="759651" y="462766"/>
                  <a:pt x="759651" y="462766"/>
                  <a:pt x="759651" y="462766"/>
                </a:cubicBezTo>
                <a:cubicBezTo>
                  <a:pt x="1068033" y="154255"/>
                  <a:pt x="1472481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4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8775259" y="0"/>
            <a:ext cx="36874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8486456" y="4332203"/>
            <a:ext cx="94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8898782" y="2462483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8865279" y="167340"/>
            <a:ext cx="17872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8865278" y="201783"/>
            <a:ext cx="7630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8865278" y="236226"/>
            <a:ext cx="136000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8831847" y="480004"/>
            <a:ext cx="245582" cy="707384"/>
            <a:chOff x="150922" y="1280009"/>
            <a:chExt cx="654972" cy="1886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50925" y="1915412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50922" y="1280009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68026" y="2550815"/>
              <a:ext cx="620767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8775259" y="0"/>
            <a:ext cx="0" cy="51435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58188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36874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288803" y="4332203"/>
            <a:ext cx="94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23523" y="2462483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90020" y="167340"/>
            <a:ext cx="17872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90020" y="201783"/>
            <a:ext cx="7630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90019" y="236226"/>
            <a:ext cx="136000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56589" y="480004"/>
            <a:ext cx="245582" cy="707384"/>
            <a:chOff x="150922" y="1280009"/>
            <a:chExt cx="654972" cy="1886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50925" y="1915412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50922" y="1280009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68026" y="2550815"/>
              <a:ext cx="620767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0" y="0"/>
            <a:ext cx="0" cy="51435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14418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16B6E-AD49-451B-83D4-272BF0A789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25056" y="1379765"/>
            <a:ext cx="2383661" cy="2383971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36874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288803" y="4332203"/>
            <a:ext cx="94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23523" y="2462483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90020" y="167340"/>
            <a:ext cx="17872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90020" y="201783"/>
            <a:ext cx="7630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90019" y="236226"/>
            <a:ext cx="136000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56589" y="480004"/>
            <a:ext cx="245582" cy="707384"/>
            <a:chOff x="150922" y="1280009"/>
            <a:chExt cx="654972" cy="1886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50925" y="1915412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50922" y="1280009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68026" y="2550815"/>
              <a:ext cx="620767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0" y="0"/>
            <a:ext cx="0" cy="51435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33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8775259" y="0"/>
            <a:ext cx="36874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8486456" y="4332203"/>
            <a:ext cx="94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8898782" y="2462483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8865279" y="167340"/>
            <a:ext cx="17872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8865278" y="201783"/>
            <a:ext cx="7630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8865278" y="236226"/>
            <a:ext cx="136000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8831847" y="480004"/>
            <a:ext cx="245582" cy="707384"/>
            <a:chOff x="150922" y="1280009"/>
            <a:chExt cx="654972" cy="1886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50925" y="1915412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50922" y="1280009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68026" y="2550815"/>
              <a:ext cx="620767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8775259" y="0"/>
            <a:ext cx="0" cy="51435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660E3C2-461C-4DBC-9149-27A6AA152E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70983" y="1173260"/>
            <a:ext cx="2002034" cy="2796980"/>
          </a:xfrm>
          <a:custGeom>
            <a:avLst/>
            <a:gdLst>
              <a:gd name="connsiteX0" fmla="*/ 1599758 w 5339453"/>
              <a:gd name="connsiteY0" fmla="*/ 0 h 7458613"/>
              <a:gd name="connsiteX1" fmla="*/ 3739695 w 5339453"/>
              <a:gd name="connsiteY1" fmla="*/ 2139936 h 7458613"/>
              <a:gd name="connsiteX2" fmla="*/ 5339453 w 5339453"/>
              <a:gd name="connsiteY2" fmla="*/ 3729307 h 7458613"/>
              <a:gd name="connsiteX3" fmla="*/ 3739695 w 5339453"/>
              <a:gd name="connsiteY3" fmla="*/ 5318676 h 7458613"/>
              <a:gd name="connsiteX4" fmla="*/ 1599758 w 5339453"/>
              <a:gd name="connsiteY4" fmla="*/ 7458613 h 7458613"/>
              <a:gd name="connsiteX5" fmla="*/ 0 w 5339453"/>
              <a:gd name="connsiteY5" fmla="*/ 5869243 h 7458613"/>
              <a:gd name="connsiteX6" fmla="*/ 2139937 w 5339453"/>
              <a:gd name="connsiteY6" fmla="*/ 3729307 h 7458613"/>
              <a:gd name="connsiteX7" fmla="*/ 1007640 w 5339453"/>
              <a:gd name="connsiteY7" fmla="*/ 2597010 h 7458613"/>
              <a:gd name="connsiteX8" fmla="*/ 0 w 5339453"/>
              <a:gd name="connsiteY8" fmla="*/ 1589370 h 745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9453" h="7458613">
                <a:moveTo>
                  <a:pt x="1599758" y="0"/>
                </a:moveTo>
                <a:lnTo>
                  <a:pt x="3739695" y="2139936"/>
                </a:lnTo>
                <a:lnTo>
                  <a:pt x="5339453" y="3729307"/>
                </a:lnTo>
                <a:lnTo>
                  <a:pt x="3739695" y="5318676"/>
                </a:lnTo>
                <a:lnTo>
                  <a:pt x="1599758" y="7458613"/>
                </a:lnTo>
                <a:lnTo>
                  <a:pt x="0" y="5869243"/>
                </a:lnTo>
                <a:lnTo>
                  <a:pt x="2139937" y="3729307"/>
                </a:lnTo>
                <a:lnTo>
                  <a:pt x="1007640" y="2597010"/>
                </a:lnTo>
                <a:lnTo>
                  <a:pt x="0" y="158937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78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2712115" y="1218581"/>
            <a:ext cx="1271422" cy="2755131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33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1168361" y="1218581"/>
            <a:ext cx="1271422" cy="2755131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35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4254440" y="1218581"/>
            <a:ext cx="1271422" cy="2755131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49661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3" grpId="0" animBg="1"/>
      <p:bldP spid="35" grpId="0" animBg="1"/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8775259" y="0"/>
            <a:ext cx="36874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8486456" y="4332203"/>
            <a:ext cx="94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8898782" y="2462483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8865279" y="167340"/>
            <a:ext cx="17872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8865278" y="201783"/>
            <a:ext cx="7630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8865278" y="236226"/>
            <a:ext cx="136000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8831847" y="480004"/>
            <a:ext cx="245582" cy="707384"/>
            <a:chOff x="150922" y="1280009"/>
            <a:chExt cx="654972" cy="1886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50925" y="1915412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50922" y="1280009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68026" y="2550815"/>
              <a:ext cx="620767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8775259" y="0"/>
            <a:ext cx="0" cy="51435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0">
            <a:extLst>
              <a:ext uri="{FF2B5EF4-FFF2-40B4-BE49-F238E27FC236}">
                <a16:creationId xmlns:a16="http://schemas.microsoft.com/office/drawing/2014/main" id="{10332EE7-7835-487A-8D6D-E08E118CE9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50482"/>
            <a:ext cx="5955071" cy="2842536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6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8775259" y="0"/>
            <a:ext cx="36874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8486456" y="4332203"/>
            <a:ext cx="94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8898782" y="2462483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8865279" y="167340"/>
            <a:ext cx="17872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8865278" y="201783"/>
            <a:ext cx="7630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8865278" y="236226"/>
            <a:ext cx="136000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8831847" y="480004"/>
            <a:ext cx="245582" cy="707384"/>
            <a:chOff x="150922" y="1280009"/>
            <a:chExt cx="654972" cy="1886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50925" y="1915412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50922" y="1280009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68026" y="2550815"/>
              <a:ext cx="620767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8775259" y="0"/>
            <a:ext cx="0" cy="51435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0F76354-D06E-4152-AB8B-A3C3D1D84C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66599" y="320634"/>
            <a:ext cx="4448214" cy="4577931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7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36874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288803" y="4332203"/>
            <a:ext cx="94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23523" y="2462483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90020" y="167340"/>
            <a:ext cx="17872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90020" y="201783"/>
            <a:ext cx="7630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90019" y="236226"/>
            <a:ext cx="136000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56589" y="480004"/>
            <a:ext cx="245582" cy="707384"/>
            <a:chOff x="150922" y="1280009"/>
            <a:chExt cx="654972" cy="1886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50925" y="1915412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50922" y="1280009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68026" y="2550815"/>
              <a:ext cx="620767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368741" y="0"/>
            <a:ext cx="0" cy="51435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366E0EA-E4A8-489F-B34D-4A3DA1089D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24098" y="1323163"/>
            <a:ext cx="2495803" cy="2497175"/>
          </a:xfrm>
          <a:custGeom>
            <a:avLst/>
            <a:gdLst>
              <a:gd name="connsiteX0" fmla="*/ 4425705 w 8851410"/>
              <a:gd name="connsiteY0" fmla="*/ 0 h 8855126"/>
              <a:gd name="connsiteX1" fmla="*/ 7060189 w 8851410"/>
              <a:gd name="connsiteY1" fmla="*/ 1091180 h 8855126"/>
              <a:gd name="connsiteX2" fmla="*/ 7760688 w 8851410"/>
              <a:gd name="connsiteY2" fmla="*/ 1791973 h 8855126"/>
              <a:gd name="connsiteX3" fmla="*/ 7760688 w 8851410"/>
              <a:gd name="connsiteY3" fmla="*/ 7063153 h 8855126"/>
              <a:gd name="connsiteX4" fmla="*/ 7060189 w 8851410"/>
              <a:gd name="connsiteY4" fmla="*/ 7763946 h 8855126"/>
              <a:gd name="connsiteX5" fmla="*/ 1791221 w 8851410"/>
              <a:gd name="connsiteY5" fmla="*/ 7763946 h 8855126"/>
              <a:gd name="connsiteX6" fmla="*/ 1090722 w 8851410"/>
              <a:gd name="connsiteY6" fmla="*/ 7063153 h 8855126"/>
              <a:gd name="connsiteX7" fmla="*/ 1090722 w 8851410"/>
              <a:gd name="connsiteY7" fmla="*/ 1791973 h 8855126"/>
              <a:gd name="connsiteX8" fmla="*/ 1791221 w 8851410"/>
              <a:gd name="connsiteY8" fmla="*/ 1091180 h 8855126"/>
              <a:gd name="connsiteX9" fmla="*/ 4425705 w 8851410"/>
              <a:gd name="connsiteY9" fmla="*/ 0 h 885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51410" h="8855126">
                <a:moveTo>
                  <a:pt x="4425705" y="0"/>
                </a:moveTo>
                <a:cubicBezTo>
                  <a:pt x="5379373" y="0"/>
                  <a:pt x="6333041" y="363727"/>
                  <a:pt x="7060189" y="1091180"/>
                </a:cubicBezTo>
                <a:cubicBezTo>
                  <a:pt x="7760688" y="1791973"/>
                  <a:pt x="7760688" y="1791973"/>
                  <a:pt x="7760688" y="1791973"/>
                </a:cubicBezTo>
                <a:cubicBezTo>
                  <a:pt x="9214984" y="3246880"/>
                  <a:pt x="9214984" y="5608247"/>
                  <a:pt x="7760688" y="7063153"/>
                </a:cubicBezTo>
                <a:cubicBezTo>
                  <a:pt x="7060189" y="7763946"/>
                  <a:pt x="7060189" y="7763946"/>
                  <a:pt x="7060189" y="7763946"/>
                </a:cubicBezTo>
                <a:cubicBezTo>
                  <a:pt x="5605893" y="9218853"/>
                  <a:pt x="3245517" y="9218853"/>
                  <a:pt x="1791221" y="7763946"/>
                </a:cubicBezTo>
                <a:cubicBezTo>
                  <a:pt x="1090722" y="7063153"/>
                  <a:pt x="1090722" y="7063153"/>
                  <a:pt x="1090722" y="7063153"/>
                </a:cubicBezTo>
                <a:cubicBezTo>
                  <a:pt x="-363574" y="5608247"/>
                  <a:pt x="-363574" y="3246880"/>
                  <a:pt x="1090722" y="1791973"/>
                </a:cubicBezTo>
                <a:cubicBezTo>
                  <a:pt x="1791221" y="1091180"/>
                  <a:pt x="1791221" y="1091180"/>
                  <a:pt x="1791221" y="1091180"/>
                </a:cubicBezTo>
                <a:cubicBezTo>
                  <a:pt x="2518369" y="363727"/>
                  <a:pt x="3472037" y="0"/>
                  <a:pt x="442570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0496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36874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288803" y="4332203"/>
            <a:ext cx="94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23523" y="2462483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90020" y="167340"/>
            <a:ext cx="17872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90020" y="201783"/>
            <a:ext cx="7630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90019" y="236226"/>
            <a:ext cx="136000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56589" y="480004"/>
            <a:ext cx="245582" cy="707384"/>
            <a:chOff x="150922" y="1280009"/>
            <a:chExt cx="654972" cy="1886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50925" y="1915412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50922" y="1280009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68026" y="2550815"/>
              <a:ext cx="620767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368741" y="0"/>
            <a:ext cx="0" cy="51435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34955" y="1234531"/>
            <a:ext cx="2674090" cy="2674439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3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1895" y="1302575"/>
            <a:ext cx="2520210" cy="2538351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7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CF20DD-8F0C-446A-957D-3AED9A0D4F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4814" y="1502526"/>
            <a:ext cx="2237910" cy="2238202"/>
          </a:xfrm>
          <a:custGeom>
            <a:avLst/>
            <a:gdLst>
              <a:gd name="connsiteX0" fmla="*/ 0 w 5968538"/>
              <a:gd name="connsiteY0" fmla="*/ 0 h 5968538"/>
              <a:gd name="connsiteX1" fmla="*/ 5968538 w 5968538"/>
              <a:gd name="connsiteY1" fmla="*/ 0 h 5968538"/>
              <a:gd name="connsiteX2" fmla="*/ 5968538 w 5968538"/>
              <a:gd name="connsiteY2" fmla="*/ 5968538 h 5968538"/>
              <a:gd name="connsiteX3" fmla="*/ 0 w 5968538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8" h="5968538">
                <a:moveTo>
                  <a:pt x="0" y="0"/>
                </a:moveTo>
                <a:lnTo>
                  <a:pt x="5968538" y="0"/>
                </a:lnTo>
                <a:lnTo>
                  <a:pt x="5968538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66FB4C-ADAA-4847-94E5-5DC5373A82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31275" y="1502526"/>
            <a:ext cx="2237911" cy="2238202"/>
          </a:xfrm>
          <a:custGeom>
            <a:avLst/>
            <a:gdLst>
              <a:gd name="connsiteX0" fmla="*/ 0 w 5968539"/>
              <a:gd name="connsiteY0" fmla="*/ 0 h 5968538"/>
              <a:gd name="connsiteX1" fmla="*/ 5968539 w 5968539"/>
              <a:gd name="connsiteY1" fmla="*/ 0 h 5968538"/>
              <a:gd name="connsiteX2" fmla="*/ 5968539 w 5968539"/>
              <a:gd name="connsiteY2" fmla="*/ 5968538 h 5968538"/>
              <a:gd name="connsiteX3" fmla="*/ 0 w 5968539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9" h="5968538">
                <a:moveTo>
                  <a:pt x="0" y="0"/>
                </a:moveTo>
                <a:lnTo>
                  <a:pt x="5968539" y="0"/>
                </a:lnTo>
                <a:lnTo>
                  <a:pt x="5968539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0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7E452C-19D1-41EF-8735-23A68B1970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4093" y="1664999"/>
            <a:ext cx="1813267" cy="1813503"/>
          </a:xfrm>
          <a:custGeom>
            <a:avLst/>
            <a:gdLst>
              <a:gd name="connsiteX0" fmla="*/ 0 w 4836009"/>
              <a:gd name="connsiteY0" fmla="*/ 0 h 4836009"/>
              <a:gd name="connsiteX1" fmla="*/ 4836009 w 4836009"/>
              <a:gd name="connsiteY1" fmla="*/ 0 h 4836009"/>
              <a:gd name="connsiteX2" fmla="*/ 4836009 w 4836009"/>
              <a:gd name="connsiteY2" fmla="*/ 4836009 h 4836009"/>
              <a:gd name="connsiteX3" fmla="*/ 0 w 4836009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09" h="4836009">
                <a:moveTo>
                  <a:pt x="0" y="0"/>
                </a:moveTo>
                <a:lnTo>
                  <a:pt x="4836009" y="0"/>
                </a:lnTo>
                <a:lnTo>
                  <a:pt x="4836009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B210D6E-64B7-45A8-B852-CD8D74D09B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74974" y="1474581"/>
            <a:ext cx="2194053" cy="2194339"/>
          </a:xfrm>
          <a:custGeom>
            <a:avLst/>
            <a:gdLst>
              <a:gd name="connsiteX0" fmla="*/ 0 w 5851571"/>
              <a:gd name="connsiteY0" fmla="*/ 0 h 5851571"/>
              <a:gd name="connsiteX1" fmla="*/ 5851571 w 5851571"/>
              <a:gd name="connsiteY1" fmla="*/ 0 h 5851571"/>
              <a:gd name="connsiteX2" fmla="*/ 5851571 w 5851571"/>
              <a:gd name="connsiteY2" fmla="*/ 5851571 h 5851571"/>
              <a:gd name="connsiteX3" fmla="*/ 0 w 5851571"/>
              <a:gd name="connsiteY3" fmla="*/ 5851571 h 585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1571" h="5851571">
                <a:moveTo>
                  <a:pt x="0" y="0"/>
                </a:moveTo>
                <a:lnTo>
                  <a:pt x="5851571" y="0"/>
                </a:lnTo>
                <a:lnTo>
                  <a:pt x="5851571" y="5851571"/>
                </a:lnTo>
                <a:lnTo>
                  <a:pt x="0" y="58515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45E52FF-08AA-4E28-A1E7-F39F627535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36640" y="1664999"/>
            <a:ext cx="1813268" cy="1813503"/>
          </a:xfrm>
          <a:custGeom>
            <a:avLst/>
            <a:gdLst>
              <a:gd name="connsiteX0" fmla="*/ 0 w 4836010"/>
              <a:gd name="connsiteY0" fmla="*/ 0 h 4836009"/>
              <a:gd name="connsiteX1" fmla="*/ 4836010 w 4836010"/>
              <a:gd name="connsiteY1" fmla="*/ 0 h 4836009"/>
              <a:gd name="connsiteX2" fmla="*/ 4836010 w 4836010"/>
              <a:gd name="connsiteY2" fmla="*/ 4836009 h 4836009"/>
              <a:gd name="connsiteX3" fmla="*/ 0 w 4836010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10" h="4836009">
                <a:moveTo>
                  <a:pt x="0" y="0"/>
                </a:moveTo>
                <a:lnTo>
                  <a:pt x="4836010" y="0"/>
                </a:lnTo>
                <a:lnTo>
                  <a:pt x="4836010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2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36874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288803" y="4332203"/>
            <a:ext cx="94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23523" y="2462483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90020" y="167340"/>
            <a:ext cx="17872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90020" y="201783"/>
            <a:ext cx="7630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90019" y="236226"/>
            <a:ext cx="136000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56589" y="480004"/>
            <a:ext cx="245582" cy="707384"/>
            <a:chOff x="150922" y="1280009"/>
            <a:chExt cx="654972" cy="1886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50925" y="1915412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50922" y="1280009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68026" y="2550815"/>
              <a:ext cx="620767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368741" y="0"/>
            <a:ext cx="0" cy="51435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A701BC0-D77B-4CAE-8580-7534058C3A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5884" y="1175503"/>
            <a:ext cx="1357109" cy="1357129"/>
          </a:xfrm>
          <a:custGeom>
            <a:avLst/>
            <a:gdLst>
              <a:gd name="connsiteX0" fmla="*/ 3619429 w 3619429"/>
              <a:gd name="connsiteY0" fmla="*/ 0 h 3619010"/>
              <a:gd name="connsiteX1" fmla="*/ 3619429 w 3619429"/>
              <a:gd name="connsiteY1" fmla="*/ 3619010 h 3619010"/>
              <a:gd name="connsiteX2" fmla="*/ 0 w 3619429"/>
              <a:gd name="connsiteY2" fmla="*/ 3619010 h 3619010"/>
              <a:gd name="connsiteX3" fmla="*/ 917060 w 3619429"/>
              <a:gd name="connsiteY3" fmla="*/ 1505980 h 3619010"/>
              <a:gd name="connsiteX4" fmla="*/ 1507235 w 3619429"/>
              <a:gd name="connsiteY4" fmla="*/ 916362 h 3619010"/>
              <a:gd name="connsiteX5" fmla="*/ 3619429 w 3619429"/>
              <a:gd name="connsiteY5" fmla="*/ 0 h 361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9010">
                <a:moveTo>
                  <a:pt x="3619429" y="0"/>
                </a:moveTo>
                <a:lnTo>
                  <a:pt x="3619429" y="3619010"/>
                </a:lnTo>
                <a:lnTo>
                  <a:pt x="0" y="3619010"/>
                </a:lnTo>
                <a:cubicBezTo>
                  <a:pt x="25520" y="2851308"/>
                  <a:pt x="331207" y="2091415"/>
                  <a:pt x="917060" y="1505980"/>
                </a:cubicBezTo>
                <a:cubicBezTo>
                  <a:pt x="1507235" y="916362"/>
                  <a:pt x="1507235" y="916362"/>
                  <a:pt x="1507235" y="916362"/>
                </a:cubicBezTo>
                <a:cubicBezTo>
                  <a:pt x="2092530" y="331486"/>
                  <a:pt x="2852145" y="25939"/>
                  <a:pt x="361942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FB6FEBA-DB51-4D69-9B4C-36616E7236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11425" y="1175452"/>
            <a:ext cx="1358783" cy="1357181"/>
          </a:xfrm>
          <a:custGeom>
            <a:avLst/>
            <a:gdLst>
              <a:gd name="connsiteX0" fmla="*/ 0 w 3623892"/>
              <a:gd name="connsiteY0" fmla="*/ 0 h 3619150"/>
              <a:gd name="connsiteX1" fmla="*/ 2116795 w 3623892"/>
              <a:gd name="connsiteY1" fmla="*/ 916502 h 3619150"/>
              <a:gd name="connsiteX2" fmla="*/ 2706832 w 3623892"/>
              <a:gd name="connsiteY2" fmla="*/ 1506120 h 3619150"/>
              <a:gd name="connsiteX3" fmla="*/ 3623892 w 3623892"/>
              <a:gd name="connsiteY3" fmla="*/ 3619150 h 3619150"/>
              <a:gd name="connsiteX4" fmla="*/ 0 w 3623892"/>
              <a:gd name="connsiteY4" fmla="*/ 3619150 h 36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9150">
                <a:moveTo>
                  <a:pt x="0" y="0"/>
                </a:moveTo>
                <a:cubicBezTo>
                  <a:pt x="768958" y="24823"/>
                  <a:pt x="1530385" y="330370"/>
                  <a:pt x="2116795" y="916502"/>
                </a:cubicBezTo>
                <a:cubicBezTo>
                  <a:pt x="2706832" y="1506120"/>
                  <a:pt x="2706832" y="1506120"/>
                  <a:pt x="2706832" y="1506120"/>
                </a:cubicBezTo>
                <a:cubicBezTo>
                  <a:pt x="3292684" y="2091554"/>
                  <a:pt x="3598371" y="2851447"/>
                  <a:pt x="3623892" y="3619150"/>
                </a:cubicBezTo>
                <a:lnTo>
                  <a:pt x="0" y="3619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99129B9-5063-4716-A8DB-2516775ED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1425" y="2611077"/>
            <a:ext cx="1358783" cy="1357077"/>
          </a:xfrm>
          <a:custGeom>
            <a:avLst/>
            <a:gdLst>
              <a:gd name="connsiteX0" fmla="*/ 0 w 3623892"/>
              <a:gd name="connsiteY0" fmla="*/ 0 h 3618871"/>
              <a:gd name="connsiteX1" fmla="*/ 3623892 w 3623892"/>
              <a:gd name="connsiteY1" fmla="*/ 0 h 3618871"/>
              <a:gd name="connsiteX2" fmla="*/ 2706832 w 3623892"/>
              <a:gd name="connsiteY2" fmla="*/ 2112891 h 3618871"/>
              <a:gd name="connsiteX3" fmla="*/ 2116795 w 3623892"/>
              <a:gd name="connsiteY3" fmla="*/ 2702509 h 3618871"/>
              <a:gd name="connsiteX4" fmla="*/ 0 w 3623892"/>
              <a:gd name="connsiteY4" fmla="*/ 3618871 h 36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8871">
                <a:moveTo>
                  <a:pt x="0" y="0"/>
                </a:moveTo>
                <a:lnTo>
                  <a:pt x="3623892" y="0"/>
                </a:lnTo>
                <a:cubicBezTo>
                  <a:pt x="3598371" y="767563"/>
                  <a:pt x="3292684" y="1527456"/>
                  <a:pt x="2706832" y="2112891"/>
                </a:cubicBezTo>
                <a:cubicBezTo>
                  <a:pt x="2116795" y="2702509"/>
                  <a:pt x="2116795" y="2702509"/>
                  <a:pt x="2116795" y="2702509"/>
                </a:cubicBezTo>
                <a:cubicBezTo>
                  <a:pt x="1530385" y="3288640"/>
                  <a:pt x="768958" y="3594048"/>
                  <a:pt x="0" y="3618871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9E1851D-605E-4620-A08E-5EEFA04BE2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75884" y="2611076"/>
            <a:ext cx="1357109" cy="1357025"/>
          </a:xfrm>
          <a:custGeom>
            <a:avLst/>
            <a:gdLst>
              <a:gd name="connsiteX0" fmla="*/ 0 w 3619429"/>
              <a:gd name="connsiteY0" fmla="*/ 0 h 3618732"/>
              <a:gd name="connsiteX1" fmla="*/ 3619429 w 3619429"/>
              <a:gd name="connsiteY1" fmla="*/ 0 h 3618732"/>
              <a:gd name="connsiteX2" fmla="*/ 3619429 w 3619429"/>
              <a:gd name="connsiteY2" fmla="*/ 3618732 h 3618732"/>
              <a:gd name="connsiteX3" fmla="*/ 1507235 w 3619429"/>
              <a:gd name="connsiteY3" fmla="*/ 2702509 h 3618732"/>
              <a:gd name="connsiteX4" fmla="*/ 917060 w 3619429"/>
              <a:gd name="connsiteY4" fmla="*/ 2112891 h 3618732"/>
              <a:gd name="connsiteX5" fmla="*/ 0 w 3619429"/>
              <a:gd name="connsiteY5" fmla="*/ 0 h 361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8732">
                <a:moveTo>
                  <a:pt x="0" y="0"/>
                </a:moveTo>
                <a:lnTo>
                  <a:pt x="3619429" y="0"/>
                </a:lnTo>
                <a:lnTo>
                  <a:pt x="3619429" y="3618732"/>
                </a:lnTo>
                <a:cubicBezTo>
                  <a:pt x="2852145" y="3592793"/>
                  <a:pt x="2092530" y="3287385"/>
                  <a:pt x="1507235" y="2702509"/>
                </a:cubicBezTo>
                <a:cubicBezTo>
                  <a:pt x="917060" y="2112891"/>
                  <a:pt x="917060" y="2112891"/>
                  <a:pt x="917060" y="2112891"/>
                </a:cubicBezTo>
                <a:cubicBezTo>
                  <a:pt x="331207" y="1527456"/>
                  <a:pt x="25520" y="767563"/>
                  <a:pt x="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2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5593F2-E64A-40ED-944E-8AB64DD17CF1}"/>
              </a:ext>
            </a:extLst>
          </p:cNvPr>
          <p:cNvSpPr/>
          <p:nvPr userDrawn="1"/>
        </p:nvSpPr>
        <p:spPr>
          <a:xfrm rot="5400000">
            <a:off x="4387606" y="387105"/>
            <a:ext cx="368789" cy="9144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319BCE-E364-4BCD-908C-A01F28027962}"/>
              </a:ext>
            </a:extLst>
          </p:cNvPr>
          <p:cNvSpPr/>
          <p:nvPr userDrawn="1"/>
        </p:nvSpPr>
        <p:spPr>
          <a:xfrm rot="5400000">
            <a:off x="4387606" y="-4387605"/>
            <a:ext cx="368789" cy="9144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36874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288803" y="4332203"/>
            <a:ext cx="94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23523" y="2462483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90020" y="167340"/>
            <a:ext cx="17872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90020" y="201783"/>
            <a:ext cx="7630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90019" y="236226"/>
            <a:ext cx="136000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56589" y="480004"/>
            <a:ext cx="245582" cy="707384"/>
            <a:chOff x="150922" y="1280009"/>
            <a:chExt cx="654972" cy="1886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50925" y="1915412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50922" y="1280009"/>
              <a:ext cx="654969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68026" y="2550815"/>
              <a:ext cx="620767" cy="61555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9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368741" y="0"/>
            <a:ext cx="0" cy="51435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C634A3-E97D-43E8-BF4A-61945DFF0111}"/>
              </a:ext>
            </a:extLst>
          </p:cNvPr>
          <p:cNvSpPr/>
          <p:nvPr userDrawn="1"/>
        </p:nvSpPr>
        <p:spPr>
          <a:xfrm>
            <a:off x="8775259" y="0"/>
            <a:ext cx="36874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</p:spTree>
    <p:extLst>
      <p:ext uri="{BB962C8B-B14F-4D97-AF65-F5344CB8AC3E}">
        <p14:creationId xmlns:p14="http://schemas.microsoft.com/office/powerpoint/2010/main" val="55182515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 userDrawn="1"/>
        </p:nvSpPr>
        <p:spPr>
          <a:xfrm>
            <a:off x="586307" y="485775"/>
            <a:ext cx="7971387" cy="4143375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</p:spTree>
    <p:extLst>
      <p:ext uri="{BB962C8B-B14F-4D97-AF65-F5344CB8AC3E}">
        <p14:creationId xmlns:p14="http://schemas.microsoft.com/office/powerpoint/2010/main" val="139566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9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846846" y="1004054"/>
            <a:ext cx="1450309" cy="3137960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59325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183404" y="1152387"/>
            <a:ext cx="3245187" cy="702144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00325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9"/>
          <p:cNvSpPr>
            <a:spLocks noGrp="1"/>
          </p:cNvSpPr>
          <p:nvPr>
            <p:ph type="pic" sz="quarter" idx="12" hasCustomPrompt="1"/>
          </p:nvPr>
        </p:nvSpPr>
        <p:spPr>
          <a:xfrm>
            <a:off x="6206672" y="2178928"/>
            <a:ext cx="2077085" cy="4520041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1" hasCustomPrompt="1"/>
          </p:nvPr>
        </p:nvSpPr>
        <p:spPr>
          <a:xfrm>
            <a:off x="854244" y="2178928"/>
            <a:ext cx="2077085" cy="4520041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425944" y="1959284"/>
            <a:ext cx="2292112" cy="495932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92282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11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29"/>
          <p:cNvSpPr>
            <a:spLocks noGrp="1"/>
          </p:cNvSpPr>
          <p:nvPr>
            <p:ph type="pic" sz="quarter" idx="11" hasCustomPrompt="1"/>
          </p:nvPr>
        </p:nvSpPr>
        <p:spPr>
          <a:xfrm>
            <a:off x="3894111" y="1088232"/>
            <a:ext cx="1355777" cy="2950368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54" name="Picture Placeholder 53"/>
          <p:cNvSpPr>
            <a:spLocks noGrp="1"/>
          </p:cNvSpPr>
          <p:nvPr>
            <p:ph type="pic" sz="quarter" idx="12" hasCustomPrompt="1"/>
          </p:nvPr>
        </p:nvSpPr>
        <p:spPr>
          <a:xfrm>
            <a:off x="2460455" y="1814751"/>
            <a:ext cx="859043" cy="1524476"/>
          </a:xfrm>
          <a:custGeom>
            <a:avLst/>
            <a:gdLst>
              <a:gd name="connsiteX0" fmla="*/ 0 w 2291080"/>
              <a:gd name="connsiteY0" fmla="*/ 0 h 4065270"/>
              <a:gd name="connsiteX1" fmla="*/ 2291080 w 2291080"/>
              <a:gd name="connsiteY1" fmla="*/ 0 h 4065270"/>
              <a:gd name="connsiteX2" fmla="*/ 2291080 w 2291080"/>
              <a:gd name="connsiteY2" fmla="*/ 4065270 h 4065270"/>
              <a:gd name="connsiteX3" fmla="*/ 0 w 2291080"/>
              <a:gd name="connsiteY3" fmla="*/ 4065270 h 406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080" h="4065270">
                <a:moveTo>
                  <a:pt x="0" y="0"/>
                </a:moveTo>
                <a:lnTo>
                  <a:pt x="2291080" y="0"/>
                </a:lnTo>
                <a:lnTo>
                  <a:pt x="2291080" y="4065270"/>
                </a:lnTo>
                <a:lnTo>
                  <a:pt x="0" y="406527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56" name="Picture Placeholder 55"/>
          <p:cNvSpPr>
            <a:spLocks noGrp="1"/>
          </p:cNvSpPr>
          <p:nvPr>
            <p:ph type="pic" sz="quarter" idx="13" hasCustomPrompt="1"/>
          </p:nvPr>
        </p:nvSpPr>
        <p:spPr>
          <a:xfrm>
            <a:off x="5777509" y="1677888"/>
            <a:ext cx="1004399" cy="1790343"/>
          </a:xfrm>
          <a:custGeom>
            <a:avLst/>
            <a:gdLst>
              <a:gd name="connsiteX0" fmla="*/ 0 w 2678747"/>
              <a:gd name="connsiteY0" fmla="*/ 0 h 4774247"/>
              <a:gd name="connsiteX1" fmla="*/ 2678747 w 2678747"/>
              <a:gd name="connsiteY1" fmla="*/ 0 h 4774247"/>
              <a:gd name="connsiteX2" fmla="*/ 2678747 w 2678747"/>
              <a:gd name="connsiteY2" fmla="*/ 4774247 h 4774247"/>
              <a:gd name="connsiteX3" fmla="*/ 0 w 2678747"/>
              <a:gd name="connsiteY3" fmla="*/ 4774247 h 477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747" h="4774247">
                <a:moveTo>
                  <a:pt x="0" y="0"/>
                </a:moveTo>
                <a:lnTo>
                  <a:pt x="2678747" y="0"/>
                </a:lnTo>
                <a:lnTo>
                  <a:pt x="2678747" y="4774247"/>
                </a:lnTo>
                <a:lnTo>
                  <a:pt x="0" y="4774247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43656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6667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54" grpId="0" animBg="1"/>
          <p:bldP spid="5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54" grpId="0" animBg="1"/>
          <p:bldP spid="56" grpId="0" animBg="1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32332" y="445031"/>
            <a:ext cx="79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432332" y="1152469"/>
            <a:ext cx="8400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46962"/>
          </p15:clr>
        </p15:guide>
        <p15:guide id="2" pos="272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271412" y="1660476"/>
            <a:ext cx="2612429" cy="163697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74053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214279" y="1413952"/>
            <a:ext cx="2908776" cy="163697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28390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3433152" y="3137672"/>
            <a:ext cx="2115418" cy="244144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1598181" y="2093551"/>
            <a:ext cx="2115418" cy="244144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-236790" y="1050082"/>
            <a:ext cx="2115418" cy="244144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4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1035201" y="3625565"/>
            <a:ext cx="2115418" cy="244144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-757505" y="2567115"/>
            <a:ext cx="2115418" cy="244144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63489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1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421682" y="1856409"/>
            <a:ext cx="2115418" cy="244144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5421682" y="1585130"/>
            <a:ext cx="2115418" cy="244144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5421682" y="1313851"/>
            <a:ext cx="2115418" cy="244144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4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5421682" y="1042572"/>
            <a:ext cx="2115418" cy="244144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82293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0711E-6 1.85185E-6 L 3.40711E-6 0.0866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0711E-6 3.88889E-6 L 3.40711E-6 0.0866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0711E-6 1.66667E-6 L 3.40711E-6 0.0866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40711E-6 -5.55556E-7 L 3.40711E-6 0.0866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1" y="0"/>
            <a:ext cx="2286000" cy="222885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2286000" y="0"/>
            <a:ext cx="2286000" cy="222885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4572000" y="0"/>
            <a:ext cx="2286000" cy="222885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6858000" y="0"/>
            <a:ext cx="2286000" cy="222885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06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649920" y="1051370"/>
            <a:ext cx="2489454" cy="213677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3327274" y="1051370"/>
            <a:ext cx="2489454" cy="213677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6004627" y="1051370"/>
            <a:ext cx="2489454" cy="213677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5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35923" y="25038"/>
            <a:ext cx="2763079" cy="251456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2837517" y="25038"/>
            <a:ext cx="2763079" cy="251456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2837517" y="2571750"/>
            <a:ext cx="2763079" cy="253814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35923" y="2571750"/>
            <a:ext cx="2763079" cy="253814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54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297198" y="0"/>
            <a:ext cx="2252406" cy="2549351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594396" y="0"/>
            <a:ext cx="2252406" cy="2549351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2594149"/>
            <a:ext cx="2252406" cy="2549351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2297198" y="2594149"/>
            <a:ext cx="2252406" cy="2549351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891594" y="0"/>
            <a:ext cx="2252407" cy="2549351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594396" y="2594149"/>
            <a:ext cx="2252407" cy="2549351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297198" y="0"/>
            <a:ext cx="2252406" cy="2549351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594396" y="0"/>
            <a:ext cx="2252406" cy="2549351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2594149"/>
            <a:ext cx="2252406" cy="2549351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2297198" y="2594149"/>
            <a:ext cx="2252406" cy="2549351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891594" y="0"/>
            <a:ext cx="2252407" cy="2549351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891594" y="2594149"/>
            <a:ext cx="2252407" cy="2549351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3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id="{547F1D62-536A-4F79-8D37-91A6FFCF877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830943" y="0"/>
            <a:ext cx="1820229" cy="1705928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9E499711-1E7E-4D76-9F28-10113A27F8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661886" y="0"/>
            <a:ext cx="1820229" cy="1705928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85C28D07-CED7-44E6-9820-1F617E6405B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5492828" y="0"/>
            <a:ext cx="1820228" cy="1705928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B81C2D65-5E82-4B96-BA73-1459034AA4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323771" y="0"/>
            <a:ext cx="1820229" cy="1705928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F5C9B4A2-BD4C-4613-B1C8-42624644295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1718786"/>
            <a:ext cx="1820229" cy="1705928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C1E587B0-5081-4811-BF09-53C52CD79708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830943" y="1718786"/>
            <a:ext cx="1820229" cy="1705928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848F19B3-C3B8-409D-9B9E-FE0E7C5B97CE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661886" y="1718786"/>
            <a:ext cx="1820229" cy="1705928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2EF10A99-360C-41AA-821D-107E56A62DD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323771" y="1718786"/>
            <a:ext cx="1820229" cy="1705928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F966354A-A564-431F-B7DD-4801994D22F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0" y="3437572"/>
            <a:ext cx="1820229" cy="1705928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5" name="Picture Placeholder 94">
            <a:extLst>
              <a:ext uri="{FF2B5EF4-FFF2-40B4-BE49-F238E27FC236}">
                <a16:creationId xmlns:a16="http://schemas.microsoft.com/office/drawing/2014/main" id="{70153A5C-E9DB-46BD-AF67-D5028191A02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3661886" y="3437572"/>
            <a:ext cx="1820229" cy="1705928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F6E16CAF-F7B5-4D3C-A150-056C8546C97D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492828" y="3437572"/>
            <a:ext cx="1820228" cy="1705928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DEA29BFE-0750-4CED-858B-21CC3D43CF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7323771" y="3437572"/>
            <a:ext cx="1820229" cy="1705928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1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 animBg="1"/>
      <p:bldP spid="93" grpId="0" animBg="1"/>
      <p:bldP spid="95" grpId="0" animBg="1"/>
      <p:bldP spid="96" grpId="0" animBg="1"/>
      <p:bldP spid="97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441819" y="1465988"/>
            <a:ext cx="38136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3000"/>
              <a:buNone/>
              <a:defRPr sz="3000">
                <a:solidFill>
                  <a:srgbClr val="9900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3000"/>
              <a:buFont typeface="Raleway"/>
              <a:buNone/>
              <a:defRPr sz="3000" b="1">
                <a:solidFill>
                  <a:srgbClr val="9900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3000"/>
              <a:buFont typeface="Raleway"/>
              <a:buNone/>
              <a:defRPr sz="3000" b="1">
                <a:solidFill>
                  <a:srgbClr val="9900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3000"/>
              <a:buFont typeface="Raleway"/>
              <a:buNone/>
              <a:defRPr sz="3000" b="1">
                <a:solidFill>
                  <a:srgbClr val="9900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3000"/>
              <a:buFont typeface="Raleway"/>
              <a:buNone/>
              <a:defRPr sz="3000" b="1">
                <a:solidFill>
                  <a:srgbClr val="9900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3000"/>
              <a:buFont typeface="Raleway"/>
              <a:buNone/>
              <a:defRPr sz="3000" b="1">
                <a:solidFill>
                  <a:srgbClr val="9900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3000"/>
              <a:buFont typeface="Raleway"/>
              <a:buNone/>
              <a:defRPr sz="3000" b="1">
                <a:solidFill>
                  <a:srgbClr val="9900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3000"/>
              <a:buFont typeface="Raleway"/>
              <a:buNone/>
              <a:defRPr sz="3000" b="1">
                <a:solidFill>
                  <a:srgbClr val="9900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3000"/>
              <a:buFont typeface="Raleway"/>
              <a:buNone/>
              <a:defRPr sz="3000" b="1">
                <a:solidFill>
                  <a:srgbClr val="9900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441819" y="2812219"/>
            <a:ext cx="42693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aleway"/>
              <a:buNone/>
              <a:defRPr sz="17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-106904" y="472428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4"/>
          <p:cNvSpPr txBox="1"/>
          <p:nvPr/>
        </p:nvSpPr>
        <p:spPr>
          <a:xfrm>
            <a:off x="545478" y="3499856"/>
            <a:ext cx="4044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8">
          <p15:clr>
            <a:srgbClr val="E46962"/>
          </p15:clr>
        </p15:guide>
        <p15:guide id="2" orient="horz" pos="923">
          <p15:clr>
            <a:srgbClr val="E46962"/>
          </p15:clr>
        </p15:guide>
        <p15:guide id="3" pos="2968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id="{2939B95A-6CBF-409F-84B3-42C0839203D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0"/>
            <a:ext cx="1516561" cy="1278646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id="{AB40BECF-EB5B-43F0-9FB0-D40B193417E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525488" y="0"/>
            <a:ext cx="1516561" cy="1278646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53AB5C98-F720-42C1-B036-26353EA021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576463" y="0"/>
            <a:ext cx="1516561" cy="1278646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9" name="Picture Placeholder 118">
            <a:extLst>
              <a:ext uri="{FF2B5EF4-FFF2-40B4-BE49-F238E27FC236}">
                <a16:creationId xmlns:a16="http://schemas.microsoft.com/office/drawing/2014/main" id="{A7B7ADEA-629D-47FB-960D-A1F8AC8D6DA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101951" y="0"/>
            <a:ext cx="1516561" cy="1278646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0" name="Picture Placeholder 119">
            <a:extLst>
              <a:ext uri="{FF2B5EF4-FFF2-40B4-BE49-F238E27FC236}">
                <a16:creationId xmlns:a16="http://schemas.microsoft.com/office/drawing/2014/main" id="{4F9312AB-9B7D-4B09-959E-75FF662CDFF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627439" y="0"/>
            <a:ext cx="1516561" cy="1278646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2" name="Picture Placeholder 121">
            <a:extLst>
              <a:ext uri="{FF2B5EF4-FFF2-40B4-BE49-F238E27FC236}">
                <a16:creationId xmlns:a16="http://schemas.microsoft.com/office/drawing/2014/main" id="{C21CF143-7CE8-4EDB-8F5B-1EAA4F3EB3D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525488" y="1288285"/>
            <a:ext cx="1516561" cy="1278646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676C95BA-1B92-4AF1-A0AD-7D39D18028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3050976" y="1288285"/>
            <a:ext cx="1516561" cy="1278646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4" name="Picture Placeholder 123">
            <a:extLst>
              <a:ext uri="{FF2B5EF4-FFF2-40B4-BE49-F238E27FC236}">
                <a16:creationId xmlns:a16="http://schemas.microsoft.com/office/drawing/2014/main" id="{09B06827-9EF7-4EC9-88E0-7E5D477192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576463" y="1288285"/>
            <a:ext cx="1516561" cy="1278646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24D86F31-D54B-49AB-BB38-E9ACE3B869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627439" y="1288285"/>
            <a:ext cx="1516561" cy="1278646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7" name="Picture Placeholder 126">
            <a:extLst>
              <a:ext uri="{FF2B5EF4-FFF2-40B4-BE49-F238E27FC236}">
                <a16:creationId xmlns:a16="http://schemas.microsoft.com/office/drawing/2014/main" id="{49C7DD07-2040-4ADB-A7E0-F22A03458583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0" y="2576569"/>
            <a:ext cx="1516561" cy="1278646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A16FB21-FEDC-4115-B682-77804B1F15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525488" y="2576569"/>
            <a:ext cx="1516561" cy="1278646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09FBAFEB-6675-4992-9F59-3CDEEB06C1E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576463" y="2576569"/>
            <a:ext cx="1516561" cy="1278646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73DE433A-65DB-4D80-BEBA-C0E98C0B13CD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6101951" y="2576569"/>
            <a:ext cx="1516561" cy="1278646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3" name="Picture Placeholder 132">
            <a:extLst>
              <a:ext uri="{FF2B5EF4-FFF2-40B4-BE49-F238E27FC236}">
                <a16:creationId xmlns:a16="http://schemas.microsoft.com/office/drawing/2014/main" id="{1C48A930-F2CC-46AD-B2D2-40758BAF99D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0" y="3864854"/>
            <a:ext cx="1516561" cy="1278646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5" name="Picture Placeholder 134">
            <a:extLst>
              <a:ext uri="{FF2B5EF4-FFF2-40B4-BE49-F238E27FC236}">
                <a16:creationId xmlns:a16="http://schemas.microsoft.com/office/drawing/2014/main" id="{FF796C8D-5331-4731-A404-B7B2D5A9E52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3050976" y="3864854"/>
            <a:ext cx="1516561" cy="1278646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7F0BA582-E839-40B1-9A4B-DFE0D1A9D75F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4576463" y="3864854"/>
            <a:ext cx="1516561" cy="1278646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9376C177-5763-401A-9E03-56709766AA9F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7627439" y="3864854"/>
            <a:ext cx="1516561" cy="1278646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8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8" grpId="0" animBg="1"/>
      <p:bldP spid="119" grpId="0" animBg="1"/>
      <p:bldP spid="120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30" grpId="0" animBg="1"/>
      <p:bldP spid="131" grpId="0" animBg="1"/>
      <p:bldP spid="133" grpId="0" animBg="1"/>
      <p:bldP spid="135" grpId="0" animBg="1"/>
      <p:bldP spid="136" grpId="0" animBg="1"/>
      <p:bldP spid="139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-Morph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862221" y="1570383"/>
            <a:ext cx="1416326" cy="171947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2367999" y="1570383"/>
            <a:ext cx="1416326" cy="171947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3873776" y="1570383"/>
            <a:ext cx="1416326" cy="171947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5379553" y="1570383"/>
            <a:ext cx="1416326" cy="171947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6885331" y="1570383"/>
            <a:ext cx="1416326" cy="171947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20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-Morph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7940097" y="1226643"/>
            <a:ext cx="2215650" cy="269005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5695404" y="1226643"/>
            <a:ext cx="2215650" cy="269005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3450712" y="1226643"/>
            <a:ext cx="2215650" cy="2690051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-1206019" y="1226643"/>
            <a:ext cx="2215650" cy="2690051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038674" y="1226643"/>
            <a:ext cx="2215650" cy="2690051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4639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5695403" y="1226643"/>
            <a:ext cx="2215650" cy="269005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3450711" y="1226643"/>
            <a:ext cx="2215650" cy="269005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1206019" y="1226643"/>
            <a:ext cx="2215650" cy="2690051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038674" y="1226643"/>
            <a:ext cx="2215650" cy="2690051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9144000" y="1226643"/>
            <a:ext cx="2215650" cy="2690051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77893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3450711" y="1226643"/>
            <a:ext cx="2215650" cy="269005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1206019" y="1226643"/>
            <a:ext cx="2215650" cy="269005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038674" y="1226643"/>
            <a:ext cx="2215650" cy="2690051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9144000" y="1226643"/>
            <a:ext cx="2215650" cy="2690051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1359650" y="1226643"/>
            <a:ext cx="2215650" cy="2690051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49692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220539" y="1226643"/>
            <a:ext cx="2215650" cy="269005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1024153" y="1226643"/>
            <a:ext cx="2215650" cy="269005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9144000" y="1226643"/>
            <a:ext cx="2215650" cy="2690051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1359650" y="1226643"/>
            <a:ext cx="2215650" cy="2690051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3575300" y="1226643"/>
            <a:ext cx="2215650" cy="2690051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56879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938439" y="1226643"/>
            <a:ext cx="2215650" cy="269005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9144000" y="1226643"/>
            <a:ext cx="2215650" cy="269005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1359650" y="1226643"/>
            <a:ext cx="2215650" cy="2690051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3575300" y="1226643"/>
            <a:ext cx="2215650" cy="2690051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5790949" y="1226643"/>
            <a:ext cx="2215650" cy="2690051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14027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1351469" y="755373"/>
            <a:ext cx="2943175" cy="357311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5922671" y="2609020"/>
            <a:ext cx="1416326" cy="171947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4384095" y="2609020"/>
            <a:ext cx="1416326" cy="171947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4384095" y="755373"/>
            <a:ext cx="1416326" cy="171947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5889873" y="755373"/>
            <a:ext cx="1416326" cy="171947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98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137146" y="1283677"/>
            <a:ext cx="2145044" cy="2672862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963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3DD1C2-C46F-4111-8691-AF13BE6E39C6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568227" y="1493658"/>
            <a:ext cx="2145044" cy="2672862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47558" y="1493658"/>
            <a:ext cx="2145044" cy="2672862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89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32332" y="1957500"/>
            <a:ext cx="6181800" cy="13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SemiBold"/>
              <a:buNone/>
              <a:defRPr sz="3000"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SemiBold"/>
              <a:buNone/>
              <a:defRPr sz="3000"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SemiBold"/>
              <a:buNone/>
              <a:defRPr sz="3000"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SemiBold"/>
              <a:buNone/>
              <a:defRPr sz="3000"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SemiBold"/>
              <a:buNone/>
              <a:defRPr sz="3000"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SemiBold"/>
              <a:buNone/>
              <a:defRPr sz="3000"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SemiBold"/>
              <a:buNone/>
              <a:defRPr sz="3000"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SemiBold"/>
              <a:buNone/>
              <a:defRPr sz="3000"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SemiBold"/>
              <a:buNone/>
              <a:defRPr sz="3000"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/>
          <p:nvPr/>
        </p:nvSpPr>
        <p:spPr>
          <a:xfrm>
            <a:off x="432332" y="1258838"/>
            <a:ext cx="1038900" cy="515100"/>
          </a:xfrm>
          <a:prstGeom prst="rect">
            <a:avLst/>
          </a:prstGeom>
          <a:solidFill>
            <a:srgbClr val="FD493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2"/>
          </p:nvPr>
        </p:nvSpPr>
        <p:spPr>
          <a:xfrm>
            <a:off x="432332" y="1221750"/>
            <a:ext cx="6181800" cy="8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SemiBold"/>
              <a:buNone/>
              <a:defRPr sz="2200" b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SemiBold"/>
              <a:buNone/>
              <a:defRPr sz="3000"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SemiBold"/>
              <a:buNone/>
              <a:defRPr sz="3000"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SemiBold"/>
              <a:buNone/>
              <a:defRPr sz="3000"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SemiBold"/>
              <a:buNone/>
              <a:defRPr sz="3000"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SemiBold"/>
              <a:buNone/>
              <a:defRPr sz="3000"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SemiBold"/>
              <a:buNone/>
              <a:defRPr sz="3000"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SemiBold"/>
              <a:buNone/>
              <a:defRPr sz="3000"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SemiBold"/>
              <a:buNone/>
              <a:defRPr sz="3000"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E46962"/>
          </p15:clr>
        </p15:guide>
        <p15:guide id="2" orient="horz" pos="793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68464A-15E7-4D9B-AD60-34512335592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786427" y="1492231"/>
            <a:ext cx="1928885" cy="2656431"/>
          </a:xfrm>
          <a:custGeom>
            <a:avLst/>
            <a:gdLst>
              <a:gd name="connsiteX0" fmla="*/ 0 w 5144364"/>
              <a:gd name="connsiteY0" fmla="*/ 0 h 7083816"/>
              <a:gd name="connsiteX1" fmla="*/ 5144364 w 5144364"/>
              <a:gd name="connsiteY1" fmla="*/ 0 h 7083816"/>
              <a:gd name="connsiteX2" fmla="*/ 5144364 w 5144364"/>
              <a:gd name="connsiteY2" fmla="*/ 7083816 h 7083816"/>
              <a:gd name="connsiteX3" fmla="*/ 0 w 5144364"/>
              <a:gd name="connsiteY3" fmla="*/ 7083816 h 70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364" h="7083816">
                <a:moveTo>
                  <a:pt x="0" y="0"/>
                </a:moveTo>
                <a:lnTo>
                  <a:pt x="5144364" y="0"/>
                </a:lnTo>
                <a:lnTo>
                  <a:pt x="5144364" y="7083816"/>
                </a:lnTo>
                <a:lnTo>
                  <a:pt x="0" y="7083816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602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86C5A2-21C0-4124-8346-6F4224A77D4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169775" y="1290917"/>
            <a:ext cx="2208359" cy="1230406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4598808 w 5889724"/>
              <a:gd name="connsiteY3" fmla="*/ 3281082 h 3281082"/>
              <a:gd name="connsiteX4" fmla="*/ 726142 w 5889724"/>
              <a:gd name="connsiteY4" fmla="*/ 3281082 h 3281082"/>
              <a:gd name="connsiteX5" fmla="*/ 0 w 5889724"/>
              <a:gd name="connsiteY5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4598808" y="3281082"/>
                </a:lnTo>
                <a:lnTo>
                  <a:pt x="726142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227DA8D-2981-4111-A228-A72FCA3F970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637386" y="1290917"/>
            <a:ext cx="2208359" cy="1230406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0 w 5889724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56C2B7F-79ED-47F6-8F62-450E015B464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04997" y="1290917"/>
            <a:ext cx="2208359" cy="1230406"/>
          </a:xfrm>
          <a:custGeom>
            <a:avLst/>
            <a:gdLst>
              <a:gd name="connsiteX0" fmla="*/ 0 w 5889723"/>
              <a:gd name="connsiteY0" fmla="*/ 0 h 3281082"/>
              <a:gd name="connsiteX1" fmla="*/ 5889723 w 5889723"/>
              <a:gd name="connsiteY1" fmla="*/ 0 h 3281082"/>
              <a:gd name="connsiteX2" fmla="*/ 5889723 w 5889723"/>
              <a:gd name="connsiteY2" fmla="*/ 3281082 h 3281082"/>
              <a:gd name="connsiteX3" fmla="*/ 0 w 5889723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3" h="3281082">
                <a:moveTo>
                  <a:pt x="0" y="0"/>
                </a:moveTo>
                <a:lnTo>
                  <a:pt x="5889723" y="0"/>
                </a:lnTo>
                <a:lnTo>
                  <a:pt x="5889723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0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D70656-C88E-47A8-AF4E-6796ABD0376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52108" y="1110996"/>
            <a:ext cx="1668390" cy="141032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C696FB3-7798-452D-A70D-9F9025FD10F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994956" y="1110996"/>
            <a:ext cx="1668390" cy="141032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0011766-26D5-4106-9378-06DEFFB04B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737804" y="1110996"/>
            <a:ext cx="1668390" cy="141032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A1BFBE-A9BC-46DF-B192-ABC87F485EC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480653" y="1110996"/>
            <a:ext cx="1668390" cy="1410327"/>
          </a:xfrm>
          <a:custGeom>
            <a:avLst/>
            <a:gdLst>
              <a:gd name="connsiteX0" fmla="*/ 0 w 4449619"/>
              <a:gd name="connsiteY0" fmla="*/ 0 h 3760873"/>
              <a:gd name="connsiteX1" fmla="*/ 4449619 w 4449619"/>
              <a:gd name="connsiteY1" fmla="*/ 0 h 3760873"/>
              <a:gd name="connsiteX2" fmla="*/ 4449619 w 4449619"/>
              <a:gd name="connsiteY2" fmla="*/ 3760873 h 3760873"/>
              <a:gd name="connsiteX3" fmla="*/ 0 w 4449619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19" h="3760873">
                <a:moveTo>
                  <a:pt x="0" y="0"/>
                </a:moveTo>
                <a:lnTo>
                  <a:pt x="4449619" y="0"/>
                </a:lnTo>
                <a:lnTo>
                  <a:pt x="4449619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B7D466C-A520-4902-99C4-B78E98A6E6C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223500" y="1110996"/>
            <a:ext cx="1668390" cy="141032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8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DED6899-EE35-4C9F-85BC-2800893A7A0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25590" y="1435893"/>
            <a:ext cx="714282" cy="714375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8CD014F-DCFE-440B-9C46-DE5E50FC1AC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322006" y="1435893"/>
            <a:ext cx="714282" cy="714375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F25211DE-2900-41DB-94E0-DADC757876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818422" y="1435893"/>
            <a:ext cx="714282" cy="714375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51C6DB-32A3-4464-AE10-5633A7CE53C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25590" y="2446734"/>
            <a:ext cx="714282" cy="714375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B30DC47F-8DF3-4F33-B1B6-FF730859D68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322006" y="2446734"/>
            <a:ext cx="714282" cy="714375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F4643DF-0111-4FA8-BE96-A6CE1DA67C8F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5818422" y="2446734"/>
            <a:ext cx="714282" cy="714375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EDDFA-6EB5-48D5-94C9-9CC6B10491F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25590" y="3457575"/>
            <a:ext cx="714282" cy="714375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97A33113-4109-4E55-A5EC-1DD0D9F09F4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3322006" y="3457575"/>
            <a:ext cx="714282" cy="714375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C9EBD72A-C4D9-488C-8B28-C748536236D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5818422" y="3457575"/>
            <a:ext cx="714282" cy="714375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138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BA24CCC-EDF0-4391-BDAD-5A1AC3C41ED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84819" y="1411605"/>
            <a:ext cx="714282" cy="714375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8C50DEA-9D79-44F2-8F00-34CE2DFBB10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2506236" y="1411605"/>
            <a:ext cx="714282" cy="714375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7C511FA-F714-464A-AC1B-9514AED5E8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627654" y="1411605"/>
            <a:ext cx="714282" cy="714375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9CD4A1BF-2AF8-4D45-921D-BCC41796000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749071" y="1411605"/>
            <a:ext cx="714282" cy="714375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10A3D6E-C358-439C-8B8A-28D7DA56AB3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84819" y="2590323"/>
            <a:ext cx="714282" cy="714375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176FB6D-30B1-4A91-BF7B-E0B3AC30EFB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2506236" y="2590323"/>
            <a:ext cx="714282" cy="714375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F6FEED80-41F9-45B8-810F-A371D8C9E3AC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4627654" y="2590323"/>
            <a:ext cx="714282" cy="714375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6D041EF4-D5CD-4126-B32F-5971C6FA721C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749071" y="2590323"/>
            <a:ext cx="714282" cy="714375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CEE5E17D-B267-4245-B058-59B9515089D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384819" y="3769042"/>
            <a:ext cx="714282" cy="714375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6CBC3CA6-B6A2-4EEB-9A63-B3A2ED1EA40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2506236" y="3769042"/>
            <a:ext cx="714282" cy="714375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49975133-13E9-47E2-B89B-39D855512B9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4627654" y="3769042"/>
            <a:ext cx="714282" cy="714375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3CF676C-B8B6-4C40-91EF-D8B604B3000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6749071" y="3769042"/>
            <a:ext cx="714282" cy="714375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214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099539" y="1250323"/>
            <a:ext cx="1371089" cy="137126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B722B3-CFC5-45EA-9ED6-3E100F31BD1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856662" y="1250323"/>
            <a:ext cx="1371089" cy="137126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99539" y="3079123"/>
            <a:ext cx="1371089" cy="137126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9D065CD-90D1-4F95-954E-57604EA9B4A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856662" y="3079123"/>
            <a:ext cx="1371089" cy="137126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848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099539" y="1250323"/>
            <a:ext cx="1371089" cy="137126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99539" y="3079123"/>
            <a:ext cx="1371089" cy="137126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7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611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98763" y="1321398"/>
            <a:ext cx="1862128" cy="2514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2660211" y="1321398"/>
            <a:ext cx="1862128" cy="2514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621660" y="1321398"/>
            <a:ext cx="1862128" cy="2514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583109" y="1321398"/>
            <a:ext cx="1862128" cy="2514600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7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98763" y="1203887"/>
            <a:ext cx="1862128" cy="3346933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2660211" y="1203887"/>
            <a:ext cx="1862128" cy="3346933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621660" y="1203887"/>
            <a:ext cx="1862128" cy="3346933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583109" y="1203887"/>
            <a:ext cx="1862128" cy="3346933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2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683089" y="1203887"/>
            <a:ext cx="1862128" cy="3346933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644538" y="1203887"/>
            <a:ext cx="1862128" cy="3346933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605987" y="1203887"/>
            <a:ext cx="1862128" cy="3346933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8000" decel="6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32C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32C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32C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32C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32C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32C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32C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32C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32C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12113" y="898284"/>
            <a:ext cx="1862128" cy="2924043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0F5ECF-FA0D-41F4-BED6-8DC0A070043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2669707" y="898284"/>
            <a:ext cx="1862128" cy="2924043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FE8DDD-E08B-487F-939D-C82BD1C71F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627300" y="898284"/>
            <a:ext cx="1862128" cy="2924043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6A14B1-5BD5-4CA2-86FC-A299F612707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584893" y="898284"/>
            <a:ext cx="1862128" cy="2924043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4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38000" decel="6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38000" decel="6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14869" y="1371599"/>
            <a:ext cx="1761354" cy="1099298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2632505" y="1371599"/>
            <a:ext cx="1761354" cy="1099298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750141" y="1371599"/>
            <a:ext cx="1761354" cy="1099298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DCF3998-E81D-49D7-B078-F19837D4418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867776" y="1371599"/>
            <a:ext cx="1761354" cy="1099298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411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277821" y="1518391"/>
            <a:ext cx="2131238" cy="133015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496297" y="1518391"/>
            <a:ext cx="2131238" cy="133015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714773" y="1518391"/>
            <a:ext cx="2131239" cy="133015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22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05878" y="867335"/>
            <a:ext cx="1895788" cy="2838170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2676212" y="867335"/>
            <a:ext cx="1895788" cy="2838170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646545" y="867335"/>
            <a:ext cx="1895788" cy="2838170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A7E1B70-4896-4420-9B1A-59968879189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616878" y="867335"/>
            <a:ext cx="1895788" cy="2838170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520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653773" y="927846"/>
            <a:ext cx="1895788" cy="2838170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624106" y="927846"/>
            <a:ext cx="1895788" cy="2838170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594439" y="927846"/>
            <a:ext cx="1895788" cy="2838170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59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123" y="1152665"/>
            <a:ext cx="3973088" cy="2838170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29835A-B777-47DB-A9E0-41743E09CD8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693848" y="1152665"/>
            <a:ext cx="3973088" cy="2838170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9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2940" y="332814"/>
            <a:ext cx="6609228" cy="4205568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78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3701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1997598" y="0"/>
            <a:ext cx="7146402" cy="51435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1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9ECCF-26E4-460B-B63D-0178A5C20500}"/>
              </a:ext>
            </a:extLst>
          </p:cNvPr>
          <p:cNvSpPr/>
          <p:nvPr/>
        </p:nvSpPr>
        <p:spPr>
          <a:xfrm>
            <a:off x="586307" y="485775"/>
            <a:ext cx="7971387" cy="4143375"/>
          </a:xfrm>
          <a:prstGeom prst="rect">
            <a:avLst/>
          </a:prstGeom>
          <a:solidFill>
            <a:schemeClr val="tx1">
              <a:lumMod val="90000"/>
              <a:lumOff val="1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</p:spTree>
    <p:extLst>
      <p:ext uri="{BB962C8B-B14F-4D97-AF65-F5344CB8AC3E}">
        <p14:creationId xmlns:p14="http://schemas.microsoft.com/office/powerpoint/2010/main" val="1978083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84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84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84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84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84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84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84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84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C84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7365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289BE9-3518-4572-9F36-A58461E160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86401" y="2220095"/>
            <a:ext cx="1026611" cy="703310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95F91-8D51-4FF1-A532-B0BD4F0276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49750" y="2220095"/>
            <a:ext cx="1026611" cy="703310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AC8D104-8DBC-47C1-B410-760C3B7EC2C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013099" y="2220095"/>
            <a:ext cx="1026610" cy="703310"/>
          </a:xfrm>
          <a:custGeom>
            <a:avLst/>
            <a:gdLst>
              <a:gd name="connsiteX0" fmla="*/ 0 w 2737984"/>
              <a:gd name="connsiteY0" fmla="*/ 0 h 1875494"/>
              <a:gd name="connsiteX1" fmla="*/ 2737984 w 2737984"/>
              <a:gd name="connsiteY1" fmla="*/ 0 h 1875494"/>
              <a:gd name="connsiteX2" fmla="*/ 2737984 w 2737984"/>
              <a:gd name="connsiteY2" fmla="*/ 1875494 h 1875494"/>
              <a:gd name="connsiteX3" fmla="*/ 0 w 2737984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4" h="1875494">
                <a:moveTo>
                  <a:pt x="0" y="0"/>
                </a:moveTo>
                <a:lnTo>
                  <a:pt x="2737984" y="0"/>
                </a:lnTo>
                <a:lnTo>
                  <a:pt x="2737984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949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DF241A1-3249-4A50-880D-BD32EE8458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3985694" cy="51435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9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5">
            <a:extLst>
              <a:ext uri="{FF2B5EF4-FFF2-40B4-BE49-F238E27FC236}">
                <a16:creationId xmlns:a16="http://schemas.microsoft.com/office/drawing/2014/main" id="{35C81404-E27E-4F36-A623-E57FC83C04C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220431" y="1884429"/>
            <a:ext cx="2979934" cy="167643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Picture Placeholder 75">
            <a:extLst>
              <a:ext uri="{FF2B5EF4-FFF2-40B4-BE49-F238E27FC236}">
                <a16:creationId xmlns:a16="http://schemas.microsoft.com/office/drawing/2014/main" id="{B73DCDD3-849B-48E9-9914-DC8C6C49302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-133067" y="2134339"/>
            <a:ext cx="2979934" cy="167643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4" name="Picture Placeholder 75">
            <a:extLst>
              <a:ext uri="{FF2B5EF4-FFF2-40B4-BE49-F238E27FC236}">
                <a16:creationId xmlns:a16="http://schemas.microsoft.com/office/drawing/2014/main" id="{8083A199-38E5-4ACB-BD72-CEC6E71018D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60143" y="3216653"/>
            <a:ext cx="2979934" cy="167643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Picture Placeholder 75">
            <a:extLst>
              <a:ext uri="{FF2B5EF4-FFF2-40B4-BE49-F238E27FC236}">
                <a16:creationId xmlns:a16="http://schemas.microsoft.com/office/drawing/2014/main" id="{30F15E57-04C6-4909-ACB4-7ACAA591DE3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-2584601" y="2315332"/>
            <a:ext cx="2979934" cy="167643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Picture Placeholder 75">
            <a:extLst>
              <a:ext uri="{FF2B5EF4-FFF2-40B4-BE49-F238E27FC236}">
                <a16:creationId xmlns:a16="http://schemas.microsoft.com/office/drawing/2014/main" id="{86FBEEA4-D851-4A6C-878E-E42016D4A5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603767" y="3417816"/>
            <a:ext cx="2979934" cy="167643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Picture Placeholder 75">
            <a:extLst>
              <a:ext uri="{FF2B5EF4-FFF2-40B4-BE49-F238E27FC236}">
                <a16:creationId xmlns:a16="http://schemas.microsoft.com/office/drawing/2014/main" id="{204CD476-3BC2-488C-9229-A7DD254475E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380144" y="4496571"/>
            <a:ext cx="2979934" cy="167643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5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5" grpId="0" animBg="1"/>
      <p:bldP spid="6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5">
            <a:extLst>
              <a:ext uri="{FF2B5EF4-FFF2-40B4-BE49-F238E27FC236}">
                <a16:creationId xmlns:a16="http://schemas.microsoft.com/office/drawing/2014/main" id="{35C81404-E27E-4F36-A623-E57FC83C04C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588854" y="1456085"/>
            <a:ext cx="3966292" cy="2231330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accent3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158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5">
            <a:extLst>
              <a:ext uri="{FF2B5EF4-FFF2-40B4-BE49-F238E27FC236}">
                <a16:creationId xmlns:a16="http://schemas.microsoft.com/office/drawing/2014/main" id="{DE1F0CA1-994C-4B15-BD61-C1FC8BE244E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46493" y="-1514933"/>
            <a:ext cx="2979934" cy="167643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endParaRPr lang="en-US"/>
          </a:p>
        </p:txBody>
      </p:sp>
      <p:sp>
        <p:nvSpPr>
          <p:cNvPr id="18" name="Picture Placeholder 75">
            <a:extLst>
              <a:ext uri="{FF2B5EF4-FFF2-40B4-BE49-F238E27FC236}">
                <a16:creationId xmlns:a16="http://schemas.microsoft.com/office/drawing/2014/main" id="{CCDC6E92-1B4E-4F2A-BD85-917834D7D1B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299025" y="-445549"/>
            <a:ext cx="2979934" cy="167643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endParaRPr lang="en-US"/>
          </a:p>
        </p:txBody>
      </p:sp>
      <p:sp>
        <p:nvSpPr>
          <p:cNvPr id="19" name="Picture Placeholder 75">
            <a:extLst>
              <a:ext uri="{FF2B5EF4-FFF2-40B4-BE49-F238E27FC236}">
                <a16:creationId xmlns:a16="http://schemas.microsoft.com/office/drawing/2014/main" id="{60FE58BF-2882-4922-8BE2-DC5C806999A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251557" y="623834"/>
            <a:ext cx="2979934" cy="167643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endParaRPr lang="en-US"/>
          </a:p>
        </p:txBody>
      </p:sp>
      <p:sp>
        <p:nvSpPr>
          <p:cNvPr id="13" name="Picture Placeholder 75">
            <a:extLst>
              <a:ext uri="{FF2B5EF4-FFF2-40B4-BE49-F238E27FC236}">
                <a16:creationId xmlns:a16="http://schemas.microsoft.com/office/drawing/2014/main" id="{DFC0A416-BD43-4889-A746-153B68F952A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319445" y="-1103024"/>
            <a:ext cx="2979934" cy="167643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endParaRPr lang="en-US"/>
          </a:p>
        </p:txBody>
      </p:sp>
      <p:sp>
        <p:nvSpPr>
          <p:cNvPr id="14" name="Picture Placeholder 75">
            <a:extLst>
              <a:ext uri="{FF2B5EF4-FFF2-40B4-BE49-F238E27FC236}">
                <a16:creationId xmlns:a16="http://schemas.microsoft.com/office/drawing/2014/main" id="{0B4C680D-3D96-4F02-8FDE-6C344B4EA94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271977" y="-33640"/>
            <a:ext cx="2979934" cy="167643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endParaRPr lang="en-US"/>
          </a:p>
        </p:txBody>
      </p:sp>
      <p:sp>
        <p:nvSpPr>
          <p:cNvPr id="15" name="Picture Placeholder 75">
            <a:extLst>
              <a:ext uri="{FF2B5EF4-FFF2-40B4-BE49-F238E27FC236}">
                <a16:creationId xmlns:a16="http://schemas.microsoft.com/office/drawing/2014/main" id="{0136ECC1-14F7-404A-BB65-765B022634A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230321" y="1024119"/>
            <a:ext cx="2979934" cy="167643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endParaRPr lang="en-US"/>
          </a:p>
        </p:txBody>
      </p:sp>
      <p:sp>
        <p:nvSpPr>
          <p:cNvPr id="16" name="Picture Placeholder 75">
            <a:extLst>
              <a:ext uri="{FF2B5EF4-FFF2-40B4-BE49-F238E27FC236}">
                <a16:creationId xmlns:a16="http://schemas.microsoft.com/office/drawing/2014/main" id="{61F32264-5F7E-4A46-97AB-AABAB86F1EA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183845" y="2088349"/>
            <a:ext cx="2979934" cy="167643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endParaRPr lang="en-US"/>
          </a:p>
        </p:txBody>
      </p:sp>
      <p:sp>
        <p:nvSpPr>
          <p:cNvPr id="2" name="Picture Placeholder 75">
            <a:extLst>
              <a:ext uri="{FF2B5EF4-FFF2-40B4-BE49-F238E27FC236}">
                <a16:creationId xmlns:a16="http://schemas.microsoft.com/office/drawing/2014/main" id="{35C81404-E27E-4F36-A623-E57FC83C04C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3481" y="-793688"/>
            <a:ext cx="2979934" cy="167643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endParaRPr lang="en-US"/>
          </a:p>
        </p:txBody>
      </p:sp>
      <p:sp>
        <p:nvSpPr>
          <p:cNvPr id="8" name="Picture Placeholder 75">
            <a:extLst>
              <a:ext uri="{FF2B5EF4-FFF2-40B4-BE49-F238E27FC236}">
                <a16:creationId xmlns:a16="http://schemas.microsoft.com/office/drawing/2014/main" id="{65B77482-57E1-46FD-913A-0092573AC5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066014" y="275695"/>
            <a:ext cx="2979934" cy="167643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endParaRPr lang="en-US"/>
          </a:p>
        </p:txBody>
      </p:sp>
      <p:sp>
        <p:nvSpPr>
          <p:cNvPr id="9" name="Picture Placeholder 75">
            <a:extLst>
              <a:ext uri="{FF2B5EF4-FFF2-40B4-BE49-F238E27FC236}">
                <a16:creationId xmlns:a16="http://schemas.microsoft.com/office/drawing/2014/main" id="{B37A391A-9563-4D8D-9F81-AF2A558906B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018546" y="1345079"/>
            <a:ext cx="2979934" cy="167643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endParaRPr lang="en-US"/>
          </a:p>
        </p:txBody>
      </p:sp>
      <p:sp>
        <p:nvSpPr>
          <p:cNvPr id="10" name="Picture Placeholder 75">
            <a:extLst>
              <a:ext uri="{FF2B5EF4-FFF2-40B4-BE49-F238E27FC236}">
                <a16:creationId xmlns:a16="http://schemas.microsoft.com/office/drawing/2014/main" id="{905913FF-40D6-422E-AE96-62587D32CE1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976890" y="2402839"/>
            <a:ext cx="2979934" cy="167643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endParaRPr lang="en-US"/>
          </a:p>
        </p:txBody>
      </p:sp>
      <p:sp>
        <p:nvSpPr>
          <p:cNvPr id="11" name="Picture Placeholder 75">
            <a:extLst>
              <a:ext uri="{FF2B5EF4-FFF2-40B4-BE49-F238E27FC236}">
                <a16:creationId xmlns:a16="http://schemas.microsoft.com/office/drawing/2014/main" id="{139B3716-743D-4E4C-8E9E-28622348549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930414" y="3467068"/>
            <a:ext cx="2979934" cy="167643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7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3" grpId="0" animBg="1"/>
      <p:bldP spid="14" grpId="0" animBg="1"/>
      <p:bldP spid="15" grpId="0" animBg="1"/>
      <p:bldP spid="16" grpId="0" animBg="1"/>
      <p:bldP spid="2" grpId="0" animBg="1"/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75">
            <a:extLst>
              <a:ext uri="{FF2B5EF4-FFF2-40B4-BE49-F238E27FC236}">
                <a16:creationId xmlns:a16="http://schemas.microsoft.com/office/drawing/2014/main" id="{E663C24A-6D61-4CE5-B812-FEFFD014239B}"/>
              </a:ext>
            </a:extLst>
          </p:cNvPr>
          <p:cNvSpPr>
            <a:spLocks noGrp="1" noChangeAspect="1"/>
          </p:cNvSpPr>
          <p:nvPr>
            <p:ph type="pic" sz="quarter" idx="57"/>
          </p:nvPr>
        </p:nvSpPr>
        <p:spPr>
          <a:xfrm>
            <a:off x="-492838" y="-1117989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49" name="Picture Placeholder 75">
            <a:extLst>
              <a:ext uri="{FF2B5EF4-FFF2-40B4-BE49-F238E27FC236}">
                <a16:creationId xmlns:a16="http://schemas.microsoft.com/office/drawing/2014/main" id="{FC0F3EFD-29EA-4CF3-945D-F2BDFE1089BA}"/>
              </a:ext>
            </a:extLst>
          </p:cNvPr>
          <p:cNvSpPr>
            <a:spLocks noGrp="1" noChangeAspect="1"/>
          </p:cNvSpPr>
          <p:nvPr>
            <p:ph type="pic" sz="quarter" idx="58"/>
          </p:nvPr>
        </p:nvSpPr>
        <p:spPr>
          <a:xfrm>
            <a:off x="-2168301" y="-173397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41" name="Picture Placeholder 75">
            <a:extLst>
              <a:ext uri="{FF2B5EF4-FFF2-40B4-BE49-F238E27FC236}">
                <a16:creationId xmlns:a16="http://schemas.microsoft.com/office/drawing/2014/main" id="{03EDB8AD-F804-43C3-A0D1-C12D7225E290}"/>
              </a:ext>
            </a:extLst>
          </p:cNvPr>
          <p:cNvSpPr>
            <a:spLocks noGrp="1" noChangeAspect="1"/>
          </p:cNvSpPr>
          <p:nvPr>
            <p:ph type="pic" sz="quarter" idx="50"/>
          </p:nvPr>
        </p:nvSpPr>
        <p:spPr>
          <a:xfrm>
            <a:off x="1296580" y="-854829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42" name="Picture Placeholder 75">
            <a:extLst>
              <a:ext uri="{FF2B5EF4-FFF2-40B4-BE49-F238E27FC236}">
                <a16:creationId xmlns:a16="http://schemas.microsoft.com/office/drawing/2014/main" id="{C5D21686-787F-4D1D-8E80-E2508F394D2B}"/>
              </a:ext>
            </a:extLst>
          </p:cNvPr>
          <p:cNvSpPr>
            <a:spLocks noGrp="1" noChangeAspect="1"/>
          </p:cNvSpPr>
          <p:nvPr>
            <p:ph type="pic" sz="quarter" idx="51"/>
          </p:nvPr>
        </p:nvSpPr>
        <p:spPr>
          <a:xfrm>
            <a:off x="-378883" y="89764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43" name="Picture Placeholder 75">
            <a:extLst>
              <a:ext uri="{FF2B5EF4-FFF2-40B4-BE49-F238E27FC236}">
                <a16:creationId xmlns:a16="http://schemas.microsoft.com/office/drawing/2014/main" id="{A4D6FD94-3DFB-4DD1-A3E1-05F00BC1540C}"/>
              </a:ext>
            </a:extLst>
          </p:cNvPr>
          <p:cNvSpPr>
            <a:spLocks noGrp="1" noChangeAspect="1"/>
          </p:cNvSpPr>
          <p:nvPr>
            <p:ph type="pic" sz="quarter" idx="52"/>
          </p:nvPr>
        </p:nvSpPr>
        <p:spPr>
          <a:xfrm>
            <a:off x="-2054345" y="1034357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28" name="Picture Placeholder 75">
            <a:extLst>
              <a:ext uri="{FF2B5EF4-FFF2-40B4-BE49-F238E27FC236}">
                <a16:creationId xmlns:a16="http://schemas.microsoft.com/office/drawing/2014/main" id="{6CAD025C-A654-4C88-A249-7079110D412A}"/>
              </a:ext>
            </a:extLst>
          </p:cNvPr>
          <p:cNvSpPr>
            <a:spLocks noGrp="1" noChangeAspect="1"/>
          </p:cNvSpPr>
          <p:nvPr>
            <p:ph type="pic" sz="quarter" idx="43"/>
          </p:nvPr>
        </p:nvSpPr>
        <p:spPr>
          <a:xfrm>
            <a:off x="2961959" y="-514952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29" name="Picture Placeholder 75">
            <a:extLst>
              <a:ext uri="{FF2B5EF4-FFF2-40B4-BE49-F238E27FC236}">
                <a16:creationId xmlns:a16="http://schemas.microsoft.com/office/drawing/2014/main" id="{7D2A6AB2-B1B6-4E6E-A516-1624DC823BCE}"/>
              </a:ext>
            </a:extLst>
          </p:cNvPr>
          <p:cNvSpPr>
            <a:spLocks noGrp="1" noChangeAspect="1"/>
          </p:cNvSpPr>
          <p:nvPr>
            <p:ph type="pic" sz="quarter" idx="44"/>
          </p:nvPr>
        </p:nvSpPr>
        <p:spPr>
          <a:xfrm>
            <a:off x="1286497" y="429641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30" name="Picture Placeholder 75">
            <a:extLst>
              <a:ext uri="{FF2B5EF4-FFF2-40B4-BE49-F238E27FC236}">
                <a16:creationId xmlns:a16="http://schemas.microsoft.com/office/drawing/2014/main" id="{9DD0859E-1EE8-4927-8BB2-F5754D3BD7BB}"/>
              </a:ext>
            </a:extLst>
          </p:cNvPr>
          <p:cNvSpPr>
            <a:spLocks noGrp="1" noChangeAspect="1"/>
          </p:cNvSpPr>
          <p:nvPr>
            <p:ph type="pic" sz="quarter" idx="45"/>
          </p:nvPr>
        </p:nvSpPr>
        <p:spPr>
          <a:xfrm>
            <a:off x="-388966" y="1374234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31" name="Picture Placeholder 75">
            <a:extLst>
              <a:ext uri="{FF2B5EF4-FFF2-40B4-BE49-F238E27FC236}">
                <a16:creationId xmlns:a16="http://schemas.microsoft.com/office/drawing/2014/main" id="{F9FC8C08-0383-4EC2-82BB-1133D3D229E0}"/>
              </a:ext>
            </a:extLst>
          </p:cNvPr>
          <p:cNvSpPr>
            <a:spLocks noGrp="1" noChangeAspect="1"/>
          </p:cNvSpPr>
          <p:nvPr>
            <p:ph type="pic" sz="quarter" idx="46"/>
          </p:nvPr>
        </p:nvSpPr>
        <p:spPr>
          <a:xfrm>
            <a:off x="-2064429" y="2318826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16" name="Picture Placeholder 75">
            <a:extLst>
              <a:ext uri="{FF2B5EF4-FFF2-40B4-BE49-F238E27FC236}">
                <a16:creationId xmlns:a16="http://schemas.microsoft.com/office/drawing/2014/main" id="{607EBF97-CA98-44E9-938D-F451E62350C1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5206887" y="-514952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17" name="Picture Placeholder 75">
            <a:extLst>
              <a:ext uri="{FF2B5EF4-FFF2-40B4-BE49-F238E27FC236}">
                <a16:creationId xmlns:a16="http://schemas.microsoft.com/office/drawing/2014/main" id="{3D16D7ED-FD8B-4316-A459-2B2FB95393A8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3531424" y="429641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18" name="Picture Placeholder 75">
            <a:extLst>
              <a:ext uri="{FF2B5EF4-FFF2-40B4-BE49-F238E27FC236}">
                <a16:creationId xmlns:a16="http://schemas.microsoft.com/office/drawing/2014/main" id="{0CDD9022-DE91-4943-A173-2B143DF81A30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>
          <a:xfrm>
            <a:off x="1855962" y="1374234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19" name="Picture Placeholder 75">
            <a:extLst>
              <a:ext uri="{FF2B5EF4-FFF2-40B4-BE49-F238E27FC236}">
                <a16:creationId xmlns:a16="http://schemas.microsoft.com/office/drawing/2014/main" id="{ABE95176-571E-450E-92C4-6C81EA4C7A3E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>
          <a:xfrm>
            <a:off x="180499" y="2318826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20" name="Picture Placeholder 75">
            <a:extLst>
              <a:ext uri="{FF2B5EF4-FFF2-40B4-BE49-F238E27FC236}">
                <a16:creationId xmlns:a16="http://schemas.microsoft.com/office/drawing/2014/main" id="{3EFAEF24-F8F9-40CF-94FB-D6695C184868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-1494964" y="3263419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2" name="Picture Placeholder 75">
            <a:extLst>
              <a:ext uri="{FF2B5EF4-FFF2-40B4-BE49-F238E27FC236}">
                <a16:creationId xmlns:a16="http://schemas.microsoft.com/office/drawing/2014/main" id="{35C81404-E27E-4F36-A623-E57FC83C04C2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254349" y="-398364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4" name="Picture Placeholder 75">
            <a:extLst>
              <a:ext uri="{FF2B5EF4-FFF2-40B4-BE49-F238E27FC236}">
                <a16:creationId xmlns:a16="http://schemas.microsoft.com/office/drawing/2014/main" id="{FEAB132E-72A8-4AAE-84A4-48B1A95CEE6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578886" y="546229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5" name="Picture Placeholder 75">
            <a:extLst>
              <a:ext uri="{FF2B5EF4-FFF2-40B4-BE49-F238E27FC236}">
                <a16:creationId xmlns:a16="http://schemas.microsoft.com/office/drawing/2014/main" id="{243FAE32-B9F4-4AE7-AE82-22570A22956A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3903423" y="1490822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6" name="Picture Placeholder 75">
            <a:extLst>
              <a:ext uri="{FF2B5EF4-FFF2-40B4-BE49-F238E27FC236}">
                <a16:creationId xmlns:a16="http://schemas.microsoft.com/office/drawing/2014/main" id="{22DB54D1-378A-4542-9D02-E25B5BADC362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2227960" y="2435415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7" name="Picture Placeholder 75">
            <a:extLst>
              <a:ext uri="{FF2B5EF4-FFF2-40B4-BE49-F238E27FC236}">
                <a16:creationId xmlns:a16="http://schemas.microsoft.com/office/drawing/2014/main" id="{8FFD3707-289A-4097-A634-5DFE56AC06FE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52497" y="3380007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8" name="Picture Placeholder 75">
            <a:extLst>
              <a:ext uri="{FF2B5EF4-FFF2-40B4-BE49-F238E27FC236}">
                <a16:creationId xmlns:a16="http://schemas.microsoft.com/office/drawing/2014/main" id="{54A7639C-C713-48A6-BCBD-272206505DD0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-1122966" y="4324600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10" name="Picture Placeholder 75">
            <a:extLst>
              <a:ext uri="{FF2B5EF4-FFF2-40B4-BE49-F238E27FC236}">
                <a16:creationId xmlns:a16="http://schemas.microsoft.com/office/drawing/2014/main" id="{EADC1BA6-7445-4738-896F-F25E3B51C125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7710056" y="610269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75">
            <a:extLst>
              <a:ext uri="{FF2B5EF4-FFF2-40B4-BE49-F238E27FC236}">
                <a16:creationId xmlns:a16="http://schemas.microsoft.com/office/drawing/2014/main" id="{C2B339F4-9FE6-4B11-BADC-2E50B1ADD1F5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6034593" y="1554862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12" name="Picture Placeholder 75">
            <a:extLst>
              <a:ext uri="{FF2B5EF4-FFF2-40B4-BE49-F238E27FC236}">
                <a16:creationId xmlns:a16="http://schemas.microsoft.com/office/drawing/2014/main" id="{FFE71006-16E5-457F-9B4E-4C8C74041CF2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4359130" y="2499455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13" name="Picture Placeholder 75">
            <a:extLst>
              <a:ext uri="{FF2B5EF4-FFF2-40B4-BE49-F238E27FC236}">
                <a16:creationId xmlns:a16="http://schemas.microsoft.com/office/drawing/2014/main" id="{6DDB9485-9DF7-49C5-ADFC-F845200EBD6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2683667" y="3444047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14" name="Picture Placeholder 75">
            <a:extLst>
              <a:ext uri="{FF2B5EF4-FFF2-40B4-BE49-F238E27FC236}">
                <a16:creationId xmlns:a16="http://schemas.microsoft.com/office/drawing/2014/main" id="{C2FEBF29-F3C4-44EB-A394-6B97F83C159B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008204" y="4388640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53" name="Picture Placeholder 75">
            <a:extLst>
              <a:ext uri="{FF2B5EF4-FFF2-40B4-BE49-F238E27FC236}">
                <a16:creationId xmlns:a16="http://schemas.microsoft.com/office/drawing/2014/main" id="{2F015E8F-22EA-4453-8367-140895DC3255}"/>
              </a:ext>
            </a:extLst>
          </p:cNvPr>
          <p:cNvSpPr>
            <a:spLocks noGrp="1" noChangeAspect="1"/>
          </p:cNvSpPr>
          <p:nvPr>
            <p:ph type="pic" sz="quarter" idx="62"/>
          </p:nvPr>
        </p:nvSpPr>
        <p:spPr>
          <a:xfrm>
            <a:off x="7761453" y="1842056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54" name="Picture Placeholder 75">
            <a:extLst>
              <a:ext uri="{FF2B5EF4-FFF2-40B4-BE49-F238E27FC236}">
                <a16:creationId xmlns:a16="http://schemas.microsoft.com/office/drawing/2014/main" id="{38BD2839-9FD8-4A47-8C6C-BA555D30B060}"/>
              </a:ext>
            </a:extLst>
          </p:cNvPr>
          <p:cNvSpPr>
            <a:spLocks noGrp="1" noChangeAspect="1"/>
          </p:cNvSpPr>
          <p:nvPr>
            <p:ph type="pic" sz="quarter" idx="63"/>
          </p:nvPr>
        </p:nvSpPr>
        <p:spPr>
          <a:xfrm>
            <a:off x="6085990" y="2786649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55" name="Picture Placeholder 75">
            <a:extLst>
              <a:ext uri="{FF2B5EF4-FFF2-40B4-BE49-F238E27FC236}">
                <a16:creationId xmlns:a16="http://schemas.microsoft.com/office/drawing/2014/main" id="{36034C35-1CBE-46E5-9904-EDC510CB644A}"/>
              </a:ext>
            </a:extLst>
          </p:cNvPr>
          <p:cNvSpPr>
            <a:spLocks noGrp="1" noChangeAspect="1"/>
          </p:cNvSpPr>
          <p:nvPr>
            <p:ph type="pic" sz="quarter" idx="64"/>
          </p:nvPr>
        </p:nvSpPr>
        <p:spPr>
          <a:xfrm>
            <a:off x="4410528" y="3731241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56" name="Picture Placeholder 75">
            <a:extLst>
              <a:ext uri="{FF2B5EF4-FFF2-40B4-BE49-F238E27FC236}">
                <a16:creationId xmlns:a16="http://schemas.microsoft.com/office/drawing/2014/main" id="{507BEDBC-9F75-40C5-8467-AA2A8746E709}"/>
              </a:ext>
            </a:extLst>
          </p:cNvPr>
          <p:cNvSpPr>
            <a:spLocks noGrp="1" noChangeAspect="1"/>
          </p:cNvSpPr>
          <p:nvPr>
            <p:ph type="pic" sz="quarter" idx="65"/>
          </p:nvPr>
        </p:nvSpPr>
        <p:spPr>
          <a:xfrm>
            <a:off x="2735065" y="4675834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59" name="Picture Placeholder 75">
            <a:extLst>
              <a:ext uri="{FF2B5EF4-FFF2-40B4-BE49-F238E27FC236}">
                <a16:creationId xmlns:a16="http://schemas.microsoft.com/office/drawing/2014/main" id="{AECDF11A-996B-4276-B504-5061846D8626}"/>
              </a:ext>
            </a:extLst>
          </p:cNvPr>
          <p:cNvSpPr>
            <a:spLocks noGrp="1" noChangeAspect="1"/>
          </p:cNvSpPr>
          <p:nvPr>
            <p:ph type="pic" sz="quarter" idx="68"/>
          </p:nvPr>
        </p:nvSpPr>
        <p:spPr>
          <a:xfrm>
            <a:off x="7902539" y="3028367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60" name="Picture Placeholder 75">
            <a:extLst>
              <a:ext uri="{FF2B5EF4-FFF2-40B4-BE49-F238E27FC236}">
                <a16:creationId xmlns:a16="http://schemas.microsoft.com/office/drawing/2014/main" id="{18FFBB60-78C0-41D6-B988-AE90BC50278F}"/>
              </a:ext>
            </a:extLst>
          </p:cNvPr>
          <p:cNvSpPr>
            <a:spLocks noGrp="1" noChangeAspect="1"/>
          </p:cNvSpPr>
          <p:nvPr>
            <p:ph type="pic" sz="quarter" idx="69"/>
          </p:nvPr>
        </p:nvSpPr>
        <p:spPr>
          <a:xfrm>
            <a:off x="6227076" y="3972960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61" name="Picture Placeholder 75">
            <a:extLst>
              <a:ext uri="{FF2B5EF4-FFF2-40B4-BE49-F238E27FC236}">
                <a16:creationId xmlns:a16="http://schemas.microsoft.com/office/drawing/2014/main" id="{157843DF-2840-468E-B1B3-C729FF5281C6}"/>
              </a:ext>
            </a:extLst>
          </p:cNvPr>
          <p:cNvSpPr>
            <a:spLocks noGrp="1" noChangeAspect="1"/>
          </p:cNvSpPr>
          <p:nvPr>
            <p:ph type="pic" sz="quarter" idx="70"/>
          </p:nvPr>
        </p:nvSpPr>
        <p:spPr>
          <a:xfrm>
            <a:off x="4551613" y="4917552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65" name="Picture Placeholder 75">
            <a:extLst>
              <a:ext uri="{FF2B5EF4-FFF2-40B4-BE49-F238E27FC236}">
                <a16:creationId xmlns:a16="http://schemas.microsoft.com/office/drawing/2014/main" id="{8DF2D5D1-AC63-4DDD-BF20-41ACF22FCE4B}"/>
              </a:ext>
            </a:extLst>
          </p:cNvPr>
          <p:cNvSpPr>
            <a:spLocks noGrp="1" noChangeAspect="1"/>
          </p:cNvSpPr>
          <p:nvPr>
            <p:ph type="pic" sz="quarter" idx="74"/>
          </p:nvPr>
        </p:nvSpPr>
        <p:spPr>
          <a:xfrm>
            <a:off x="8288726" y="4098015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  <p:sp>
        <p:nvSpPr>
          <p:cNvPr id="66" name="Picture Placeholder 75">
            <a:extLst>
              <a:ext uri="{FF2B5EF4-FFF2-40B4-BE49-F238E27FC236}">
                <a16:creationId xmlns:a16="http://schemas.microsoft.com/office/drawing/2014/main" id="{3932DA6D-A9C7-4444-87EB-1B1FFD57213B}"/>
              </a:ext>
            </a:extLst>
          </p:cNvPr>
          <p:cNvSpPr>
            <a:spLocks noGrp="1" noChangeAspect="1"/>
          </p:cNvSpPr>
          <p:nvPr>
            <p:ph type="pic" sz="quarter" idx="75"/>
          </p:nvPr>
        </p:nvSpPr>
        <p:spPr>
          <a:xfrm>
            <a:off x="6613263" y="5042608"/>
            <a:ext cx="2462755" cy="1385481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3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41" grpId="0" animBg="1"/>
      <p:bldP spid="42" grpId="0" animBg="1"/>
      <p:bldP spid="43" grpId="0" animBg="1"/>
      <p:bldP spid="28" grpId="0" animBg="1"/>
      <p:bldP spid="29" grpId="0" animBg="1"/>
      <p:bldP spid="30" grpId="0" animBg="1"/>
      <p:bldP spid="3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53" grpId="0" animBg="1"/>
      <p:bldP spid="54" grpId="0" animBg="1"/>
      <p:bldP spid="55" grpId="0" animBg="1"/>
      <p:bldP spid="56" grpId="0" animBg="1"/>
      <p:bldP spid="59" grpId="0" animBg="1"/>
      <p:bldP spid="60" grpId="0" animBg="1"/>
      <p:bldP spid="61" grpId="0" animBg="1"/>
      <p:bldP spid="65" grpId="0" animBg="1"/>
      <p:bldP spid="66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77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CDD5BDAE-070D-466F-9878-EB1BC2848E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6307" y="485775"/>
            <a:ext cx="7971387" cy="4143375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8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93E20B-4C8A-4F59-B087-3A11D128B2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75345" y="1620186"/>
            <a:ext cx="1994930" cy="1904751"/>
          </a:xfrm>
          <a:custGeom>
            <a:avLst/>
            <a:gdLst>
              <a:gd name="connsiteX0" fmla="*/ 272846 w 5320506"/>
              <a:gd name="connsiteY0" fmla="*/ 0 h 5079337"/>
              <a:gd name="connsiteX1" fmla="*/ 5047660 w 5320506"/>
              <a:gd name="connsiteY1" fmla="*/ 0 h 5079337"/>
              <a:gd name="connsiteX2" fmla="*/ 5320506 w 5320506"/>
              <a:gd name="connsiteY2" fmla="*/ 272716 h 5079337"/>
              <a:gd name="connsiteX3" fmla="*/ 5320506 w 5320506"/>
              <a:gd name="connsiteY3" fmla="*/ 4806621 h 5079337"/>
              <a:gd name="connsiteX4" fmla="*/ 5047660 w 5320506"/>
              <a:gd name="connsiteY4" fmla="*/ 5079337 h 5079337"/>
              <a:gd name="connsiteX5" fmla="*/ 272846 w 5320506"/>
              <a:gd name="connsiteY5" fmla="*/ 5079337 h 5079337"/>
              <a:gd name="connsiteX6" fmla="*/ 0 w 5320506"/>
              <a:gd name="connsiteY6" fmla="*/ 4806621 h 5079337"/>
              <a:gd name="connsiteX7" fmla="*/ 0 w 5320506"/>
              <a:gd name="connsiteY7" fmla="*/ 272716 h 5079337"/>
              <a:gd name="connsiteX8" fmla="*/ 272846 w 5320506"/>
              <a:gd name="connsiteY8" fmla="*/ 0 h 507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0506" h="5079337">
                <a:moveTo>
                  <a:pt x="272846" y="0"/>
                </a:moveTo>
                <a:cubicBezTo>
                  <a:pt x="5047660" y="0"/>
                  <a:pt x="5047660" y="0"/>
                  <a:pt x="5047660" y="0"/>
                </a:cubicBezTo>
                <a:cubicBezTo>
                  <a:pt x="5197725" y="0"/>
                  <a:pt x="5320506" y="122722"/>
                  <a:pt x="5320506" y="272716"/>
                </a:cubicBezTo>
                <a:cubicBezTo>
                  <a:pt x="5320506" y="4806621"/>
                  <a:pt x="5320506" y="4806621"/>
                  <a:pt x="5320506" y="4806621"/>
                </a:cubicBezTo>
                <a:cubicBezTo>
                  <a:pt x="5320506" y="4956615"/>
                  <a:pt x="5197725" y="5079337"/>
                  <a:pt x="5047660" y="5079337"/>
                </a:cubicBezTo>
                <a:cubicBezTo>
                  <a:pt x="272846" y="5079337"/>
                  <a:pt x="272846" y="5079337"/>
                  <a:pt x="272846" y="5079337"/>
                </a:cubicBezTo>
                <a:cubicBezTo>
                  <a:pt x="122781" y="5079337"/>
                  <a:pt x="0" y="4956615"/>
                  <a:pt x="0" y="4806621"/>
                </a:cubicBezTo>
                <a:cubicBezTo>
                  <a:pt x="0" y="272716"/>
                  <a:pt x="0" y="272716"/>
                  <a:pt x="0" y="272716"/>
                </a:cubicBezTo>
                <a:cubicBezTo>
                  <a:pt x="0" y="122722"/>
                  <a:pt x="122781" y="0"/>
                  <a:pt x="27284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723900" dist="228600" dir="8100000" algn="tr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57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1_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311700" y="154338"/>
            <a:ext cx="8520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311700" y="80140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117013" y="4869477"/>
            <a:ext cx="7902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29150" rIns="58300" bIns="2915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2" name="Google Shape;32;p8" descr="E:\-=Tanya=-\2035 Работа\-=Айдентика 2035=-\лого университета\Univer20_35_RGB.em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69083" y="242441"/>
            <a:ext cx="453132" cy="22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2025C71F-F630-406C-A334-0B61D0F62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3985694" cy="51435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4456398" y="-4113542"/>
            <a:ext cx="368789" cy="85958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368741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4559034" y="558533"/>
            <a:ext cx="368789" cy="8801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8775259" y="0"/>
            <a:ext cx="368741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90020" y="114272"/>
            <a:ext cx="17872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90020" y="170912"/>
            <a:ext cx="7630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90019" y="227551"/>
            <a:ext cx="136000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23523" y="4844017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545271" y="170912"/>
            <a:ext cx="1208157" cy="44087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676237" y="281702"/>
            <a:ext cx="94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352075464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4456398" y="-4113542"/>
            <a:ext cx="368789" cy="85958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368741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4559034" y="558533"/>
            <a:ext cx="368789" cy="8801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8775259" y="0"/>
            <a:ext cx="368741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90020" y="114272"/>
            <a:ext cx="17872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90020" y="170912"/>
            <a:ext cx="7630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90019" y="227551"/>
            <a:ext cx="136000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23523" y="4844017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B50162-B53A-4D53-985F-D3169468460F}"/>
              </a:ext>
            </a:extLst>
          </p:cNvPr>
          <p:cNvSpPr/>
          <p:nvPr userDrawn="1"/>
        </p:nvSpPr>
        <p:spPr>
          <a:xfrm>
            <a:off x="545271" y="170912"/>
            <a:ext cx="1208157" cy="440871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AA740-871A-4FDD-B5BE-77B04DD73008}"/>
              </a:ext>
            </a:extLst>
          </p:cNvPr>
          <p:cNvSpPr txBox="1"/>
          <p:nvPr userDrawn="1"/>
        </p:nvSpPr>
        <p:spPr>
          <a:xfrm>
            <a:off x="676237" y="281702"/>
            <a:ext cx="94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16493990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4456398" y="-4113542"/>
            <a:ext cx="368789" cy="85958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368741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4559034" y="558533"/>
            <a:ext cx="368789" cy="8801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8775259" y="0"/>
            <a:ext cx="368741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90020" y="114272"/>
            <a:ext cx="17872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90020" y="170912"/>
            <a:ext cx="7630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90019" y="227551"/>
            <a:ext cx="136000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23523" y="4844017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525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 userDrawn="1"/>
        </p:nvSpPr>
        <p:spPr>
          <a:xfrm>
            <a:off x="4098888" y="86291"/>
            <a:ext cx="946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41105951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F5F7554-38B1-48BE-91E4-43BCAA8E8F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68719" y="371475"/>
            <a:ext cx="4203259" cy="4403235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292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7687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77B443-E4CE-4B2B-BCA4-5E82A0D3FC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369" y="1109428"/>
            <a:ext cx="2442706" cy="3351522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EDA427-109E-4E2F-B440-99F7E6FF36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59931" y="617435"/>
            <a:ext cx="2790041" cy="3835240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120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383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516F8B-E0FE-4C4A-820B-A5DC7B2F2B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133743" y="-62117"/>
            <a:ext cx="2365702" cy="56235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4626463-2253-4697-9500-AEF47C1C3A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076616" y="-1365714"/>
            <a:ext cx="2365702" cy="56235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7703B000-8D12-4B1A-ACB6-C06DD087F7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768323" y="1238096"/>
            <a:ext cx="2365702" cy="56235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000927B-DD2F-4561-A86B-BAA2792A8F7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4685100" y="2534906"/>
            <a:ext cx="2365702" cy="56235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0A9600A9-5EAC-4F18-91A0-4E6C5F3945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8724631" y="3878425"/>
            <a:ext cx="2365702" cy="56235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37EEC992-E907-4E25-8861-053D3E578F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5573248" y="-1769387"/>
            <a:ext cx="2365702" cy="56235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11DF2A1-D74B-4D29-98F3-927F8A285D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9516122" y="-3072984"/>
            <a:ext cx="2365702" cy="56235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68B947-3A67-4B79-9911-051D6B7572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671183" y="-469175"/>
            <a:ext cx="2365702" cy="56235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4060BDBD-2126-4E95-81A9-F0DE44CC68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54406" y="827636"/>
            <a:ext cx="2365702" cy="56235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D11A113-C1B4-4B9C-AC18-EC628568D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714875" y="2171156"/>
            <a:ext cx="2365702" cy="56235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71596971-2921-4B94-B0AB-B47F97CA222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369913" y="-4859510"/>
            <a:ext cx="2365702" cy="56235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D869799-5865-4C17-A764-D9457241E00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4312787" y="-6163108"/>
            <a:ext cx="2365702" cy="56235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566937C7-F205-4656-A8E8-906793DD2E1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67848" y="-3559298"/>
            <a:ext cx="2365702" cy="56235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72442AB-B35D-4075-8B3B-92AA68A6072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551071" y="-2262488"/>
            <a:ext cx="2365702" cy="56235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B46F04C-4E8E-4C12-BDE6-6EE31FC8A4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488460" y="-918968"/>
            <a:ext cx="2365702" cy="56235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635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E077831-3A99-42B8-A64A-A9FC48EC8FD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42697" y="2578639"/>
            <a:ext cx="1974783" cy="270891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2AD2F7D8-97AC-41F5-8B1A-10C2F15849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344905" y="1210406"/>
            <a:ext cx="1974783" cy="270891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1AD996C-27B9-4AF0-9B8C-43684938D6B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37287" y="613874"/>
            <a:ext cx="1974783" cy="270891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D1A1F1D-5322-44B1-B7B0-38BB3D4DEAF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66589" y="2590954"/>
            <a:ext cx="1974783" cy="270891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81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1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1_Title and body 2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9"/>
          <p:cNvPicPr preferRelativeResize="0"/>
          <p:nvPr/>
        </p:nvPicPr>
        <p:blipFill rotWithShape="1">
          <a:blip r:embed="rId2">
            <a:alphaModFix/>
          </a:blip>
          <a:srcRect t="1755" r="2181" b="4320"/>
          <a:stretch/>
        </p:blipFill>
        <p:spPr>
          <a:xfrm>
            <a:off x="5397690" y="0"/>
            <a:ext cx="3746309" cy="514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9"/>
          <p:cNvPicPr preferRelativeResize="0"/>
          <p:nvPr/>
        </p:nvPicPr>
        <p:blipFill rotWithShape="1">
          <a:blip r:embed="rId3">
            <a:alphaModFix amt="32000"/>
          </a:blip>
          <a:srcRect/>
          <a:stretch/>
        </p:blipFill>
        <p:spPr>
          <a:xfrm>
            <a:off x="132603" y="4283434"/>
            <a:ext cx="1314430" cy="79792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311700" y="154338"/>
            <a:ext cx="64848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311700" y="80140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117013" y="4869477"/>
            <a:ext cx="7902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29150" rIns="58300" bIns="2915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9" name="Google Shape;39;p9" descr="E:\-=Tanya=-\2035 Работа\-=Айдентика 2035=-\лого университета\Univer20_35_RGB.em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69083" y="242441"/>
            <a:ext cx="453132" cy="22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7F12BB4-E64D-4CC7-BB98-9795426006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13525" y="18136"/>
            <a:ext cx="2674272" cy="49377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29CB4CC-F54C-4AA5-8343-ACE0D81CE7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753100" y="1505426"/>
            <a:ext cx="2674272" cy="49377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D99A0DA-7D07-4249-A498-3ECFEC79A9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04473" y="3003783"/>
            <a:ext cx="2674272" cy="49377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40C83F4-4617-45B0-AEBC-B7A1DAEE8A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04839" y="1526320"/>
            <a:ext cx="2674272" cy="49377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2DDB705-8583-4205-A6AC-A0C9FE6C24C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0553" y="-1494772"/>
            <a:ext cx="2674272" cy="49377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041FFFF-ABCB-478C-81C8-2748EDA068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28337" y="-1489329"/>
            <a:ext cx="2674272" cy="49377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E8C46F02-D220-4F1D-A205-CD188B1EAD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265811" y="4164"/>
            <a:ext cx="2674272" cy="49377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EF1A4BA8-0A92-4533-9270-471B0E0C08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216469" y="-3009829"/>
            <a:ext cx="2674272" cy="49377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9DC83989-293D-49EE-BAB8-4BA6670BF5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882937" y="2681"/>
            <a:ext cx="2674272" cy="493776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660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B377B436-AD91-4A23-A051-AF6356A159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447987" y="766601"/>
            <a:ext cx="2817281" cy="335364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642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E12D1873-4C6A-4207-99DF-D6965458C3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396644" y="1382745"/>
            <a:ext cx="2365226" cy="32445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0FBD7F3-8A32-4678-B495-A7950092CE8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319241" y="320579"/>
            <a:ext cx="2318820" cy="3180843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565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86317" y="-31172"/>
            <a:ext cx="3051413" cy="469773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25243F5F-E2B4-4582-A747-9EF41C77B8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757428" y="1976347"/>
            <a:ext cx="3051413" cy="469773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66FB757-3EAB-4A9D-9615-B1CF789586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57492" y="-1802356"/>
            <a:ext cx="3051413" cy="469773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31951E21-46C6-4F86-A1C8-00C55E1943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0131" y="-2062072"/>
            <a:ext cx="3051413" cy="469773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C498355-E31F-4535-968E-71F8984B38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96699" y="1774416"/>
            <a:ext cx="3051413" cy="469773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203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06193" y="973932"/>
            <a:ext cx="3051413" cy="469773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86CCD24-EEBD-44B1-AAE0-E278A99810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06193" y="124010"/>
            <a:ext cx="3051413" cy="469773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BA520E2-51C3-40D7-AEDE-9D02A83EC1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06193" y="-725912"/>
            <a:ext cx="3051413" cy="469773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927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6497792-ED6D-4F54-8610-2FD55173DA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47826" y="-939101"/>
            <a:ext cx="2914271" cy="37719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395A455-90B6-47E0-8201-16D4F23F8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82861" y="714650"/>
            <a:ext cx="2372970" cy="390221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8BF64FE-1E33-45BC-BDD7-7BD551FA39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79120" y="3719217"/>
            <a:ext cx="2914271" cy="37719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9ECFF06-47C2-4779-9C66-22674E15A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00559" y="3546570"/>
            <a:ext cx="2914271" cy="37719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B245FDF-2A7F-47E6-A435-6D63863F34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16300" y="1279071"/>
            <a:ext cx="2914271" cy="37719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06396D0-282B-4936-BB42-1F4A486620B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245270" y="-871242"/>
            <a:ext cx="2914271" cy="37719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1EECD4-1CBF-4857-A094-2EEA392156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98711" y="-3171550"/>
            <a:ext cx="2914271" cy="37719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348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2FC2C4F6-9E25-4F70-B725-71CB76BE77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5834114" y="2015130"/>
            <a:ext cx="3187150" cy="4371975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09F82A40-81E3-4DE4-8299-3DECD9A99C1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53120" y="-1226531"/>
            <a:ext cx="3187150" cy="4371975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B5A5CDA-F8CF-4518-ADFD-9C9508FC9E5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862990" y="378687"/>
            <a:ext cx="3187150" cy="4371975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81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ACAE1461-CED5-4CEB-AD77-5A2941D55B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212542" y="432372"/>
            <a:ext cx="3073246" cy="4215726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4031F053-FFCE-4E58-8288-CA1CA7CBAF3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035377" y="432372"/>
            <a:ext cx="3073246" cy="4215726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8D8AEBA2-A473-4B8C-A093-E7A8861679D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141788" y="432372"/>
            <a:ext cx="3073246" cy="4215726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281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043C-CA58-4020-9ABB-9FC0E0BC68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02175" y="14289"/>
            <a:ext cx="2982506" cy="4847511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756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F78BE3-93BA-4AE7-9B9D-7F0CFDEBEE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662125" y="358061"/>
            <a:ext cx="2526844" cy="3466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979228-4867-46D4-8D83-B558D8D1F03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30483" y="-22860"/>
            <a:ext cx="2526844" cy="3466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197C23-33DC-4B31-96DD-D6405E2FD3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399054" y="2339956"/>
            <a:ext cx="2526844" cy="3466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266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1_Title and body 3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391827" y="-157074"/>
            <a:ext cx="1277952" cy="18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311700" y="154338"/>
            <a:ext cx="8520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80140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117013" y="4869477"/>
            <a:ext cx="7902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29150" rIns="58300" bIns="2915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5" name="Google Shape;45;p10" descr="E:\-=Tanya=-\2035 Работа\-=Айдентика 2035=-\лого университета\Univer20_35_RGB.e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9083" y="242441"/>
            <a:ext cx="453132" cy="22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8CCCF2-2C24-4ACE-BBFE-94B1B3336D4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365117" y="-1022588"/>
            <a:ext cx="9874234" cy="7188676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188399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30360" y="705855"/>
            <a:ext cx="5067043" cy="3688928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822523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06088" y="705855"/>
            <a:ext cx="5067043" cy="3688928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63621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07B66-5987-495D-B793-0151B7A8F8D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315008" y="-406738"/>
            <a:ext cx="4799975" cy="6590084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704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7DF37DB-1AD0-46E7-8D70-731E4DBD9E0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649218" y="-76936"/>
            <a:ext cx="3846238" cy="5280660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68016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BBC965-65BB-4441-B195-361528EBE0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4702" y="305107"/>
            <a:ext cx="6174825" cy="4495419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396523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5AE822-AEAC-4FB9-A43E-290DA7E678D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308257" y="2250640"/>
            <a:ext cx="4493388" cy="6176693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194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47EA13-01D4-45C3-B0E5-1D3667AA0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13505" y="625929"/>
            <a:ext cx="2906107" cy="3886200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9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62813" y="2758597"/>
            <a:ext cx="482404" cy="1041014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66623" y="863822"/>
            <a:ext cx="3116200" cy="189953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7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77661" y="705005"/>
            <a:ext cx="2909205" cy="177336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43524" y="1157532"/>
            <a:ext cx="2909205" cy="177336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23058" y="2459029"/>
            <a:ext cx="2909205" cy="177336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3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hyperlink" Target="https://www.linkedin.com/" TargetMode="Externa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hyperlink" Target="https://twitter.com/" TargetMode="Externa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51" Type="http://schemas.openxmlformats.org/officeDocument/2006/relationships/hyperlink" Target="https://www.facebook.com/" TargetMode="Externa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hyperlink" Target="https://twitter.com/" TargetMode="Externa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hyperlink" Target="https://www.linkedin.com/" TargetMode="External"/><Relationship Id="rId5" Type="http://schemas.openxmlformats.org/officeDocument/2006/relationships/slideLayout" Target="../slideLayouts/slideLayout63.xml"/><Relationship Id="rId10" Type="http://schemas.openxmlformats.org/officeDocument/2006/relationships/hyperlink" Target="https://www.facebook.com/" TargetMode="External"/><Relationship Id="rId4" Type="http://schemas.openxmlformats.org/officeDocument/2006/relationships/slideLayout" Target="../slideLayouts/slideLayout6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" TargetMode="External"/><Relationship Id="rId3" Type="http://schemas.openxmlformats.org/officeDocument/2006/relationships/slideLayout" Target="../slideLayouts/slideLayout69.xml"/><Relationship Id="rId7" Type="http://schemas.openxmlformats.org/officeDocument/2006/relationships/hyperlink" Target="https://www.linkedin.com/" TargetMode="Externa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hyperlink" Target="https://www.facebook.com/" TargetMode="Externa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0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112.xml"/><Relationship Id="rId47" Type="http://schemas.openxmlformats.org/officeDocument/2006/relationships/slideLayout" Target="../slideLayouts/slideLayout117.xml"/><Relationship Id="rId63" Type="http://schemas.openxmlformats.org/officeDocument/2006/relationships/slideLayout" Target="../slideLayouts/slideLayout133.xml"/><Relationship Id="rId68" Type="http://schemas.openxmlformats.org/officeDocument/2006/relationships/slideLayout" Target="../slideLayouts/slideLayout138.xml"/><Relationship Id="rId84" Type="http://schemas.openxmlformats.org/officeDocument/2006/relationships/slideLayout" Target="../slideLayouts/slideLayout154.xml"/><Relationship Id="rId89" Type="http://schemas.openxmlformats.org/officeDocument/2006/relationships/slideLayout" Target="../slideLayouts/slideLayout159.xml"/><Relationship Id="rId1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53" Type="http://schemas.openxmlformats.org/officeDocument/2006/relationships/slideLayout" Target="../slideLayouts/slideLayout123.xml"/><Relationship Id="rId58" Type="http://schemas.openxmlformats.org/officeDocument/2006/relationships/slideLayout" Target="../slideLayouts/slideLayout128.xml"/><Relationship Id="rId74" Type="http://schemas.openxmlformats.org/officeDocument/2006/relationships/slideLayout" Target="../slideLayouts/slideLayout144.xml"/><Relationship Id="rId7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75.xml"/><Relationship Id="rId90" Type="http://schemas.openxmlformats.org/officeDocument/2006/relationships/theme" Target="../theme/theme5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43" Type="http://schemas.openxmlformats.org/officeDocument/2006/relationships/slideLayout" Target="../slideLayouts/slideLayout113.xml"/><Relationship Id="rId48" Type="http://schemas.openxmlformats.org/officeDocument/2006/relationships/slideLayout" Target="../slideLayouts/slideLayout118.xml"/><Relationship Id="rId56" Type="http://schemas.openxmlformats.org/officeDocument/2006/relationships/slideLayout" Target="../slideLayouts/slideLayout126.xml"/><Relationship Id="rId64" Type="http://schemas.openxmlformats.org/officeDocument/2006/relationships/slideLayout" Target="../slideLayouts/slideLayout134.xml"/><Relationship Id="rId69" Type="http://schemas.openxmlformats.org/officeDocument/2006/relationships/slideLayout" Target="../slideLayouts/slideLayout139.xml"/><Relationship Id="rId7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78.xml"/><Relationship Id="rId51" Type="http://schemas.openxmlformats.org/officeDocument/2006/relationships/slideLayout" Target="../slideLayouts/slideLayout121.xml"/><Relationship Id="rId72" Type="http://schemas.openxmlformats.org/officeDocument/2006/relationships/slideLayout" Target="../slideLayouts/slideLayout142.xml"/><Relationship Id="rId80" Type="http://schemas.openxmlformats.org/officeDocument/2006/relationships/slideLayout" Target="../slideLayouts/slideLayout150.xml"/><Relationship Id="rId85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slideLayout" Target="../slideLayouts/slideLayout108.xml"/><Relationship Id="rId46" Type="http://schemas.openxmlformats.org/officeDocument/2006/relationships/slideLayout" Target="../slideLayouts/slideLayout116.xml"/><Relationship Id="rId59" Type="http://schemas.openxmlformats.org/officeDocument/2006/relationships/slideLayout" Target="../slideLayouts/slideLayout129.xml"/><Relationship Id="rId6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90.xml"/><Relationship Id="rId41" Type="http://schemas.openxmlformats.org/officeDocument/2006/relationships/slideLayout" Target="../slideLayouts/slideLayout111.xml"/><Relationship Id="rId54" Type="http://schemas.openxmlformats.org/officeDocument/2006/relationships/slideLayout" Target="../slideLayouts/slideLayout124.xml"/><Relationship Id="rId62" Type="http://schemas.openxmlformats.org/officeDocument/2006/relationships/slideLayout" Target="../slideLayouts/slideLayout132.xml"/><Relationship Id="rId70" Type="http://schemas.openxmlformats.org/officeDocument/2006/relationships/slideLayout" Target="../slideLayouts/slideLayout140.xml"/><Relationship Id="rId75" Type="http://schemas.openxmlformats.org/officeDocument/2006/relationships/slideLayout" Target="../slideLayouts/slideLayout145.xml"/><Relationship Id="rId83" Type="http://schemas.openxmlformats.org/officeDocument/2006/relationships/slideLayout" Target="../slideLayouts/slideLayout153.xml"/><Relationship Id="rId88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49" Type="http://schemas.openxmlformats.org/officeDocument/2006/relationships/slideLayout" Target="../slideLayouts/slideLayout119.xml"/><Relationship Id="rId5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101.xml"/><Relationship Id="rId44" Type="http://schemas.openxmlformats.org/officeDocument/2006/relationships/slideLayout" Target="../slideLayouts/slideLayout114.xml"/><Relationship Id="rId52" Type="http://schemas.openxmlformats.org/officeDocument/2006/relationships/slideLayout" Target="../slideLayouts/slideLayout122.xml"/><Relationship Id="rId60" Type="http://schemas.openxmlformats.org/officeDocument/2006/relationships/slideLayout" Target="../slideLayouts/slideLayout130.xml"/><Relationship Id="rId65" Type="http://schemas.openxmlformats.org/officeDocument/2006/relationships/slideLayout" Target="../slideLayouts/slideLayout135.xml"/><Relationship Id="rId73" Type="http://schemas.openxmlformats.org/officeDocument/2006/relationships/slideLayout" Target="../slideLayouts/slideLayout143.xml"/><Relationship Id="rId78" Type="http://schemas.openxmlformats.org/officeDocument/2006/relationships/slideLayout" Target="../slideLayouts/slideLayout148.xml"/><Relationship Id="rId81" Type="http://schemas.openxmlformats.org/officeDocument/2006/relationships/slideLayout" Target="../slideLayouts/slideLayout151.xml"/><Relationship Id="rId86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104.xml"/><Relationship Id="rId50" Type="http://schemas.openxmlformats.org/officeDocument/2006/relationships/slideLayout" Target="../slideLayouts/slideLayout120.xml"/><Relationship Id="rId55" Type="http://schemas.openxmlformats.org/officeDocument/2006/relationships/slideLayout" Target="../slideLayouts/slideLayout125.xml"/><Relationship Id="rId7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7.xml"/><Relationship Id="rId71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94.xml"/><Relationship Id="rId40" Type="http://schemas.openxmlformats.org/officeDocument/2006/relationships/slideLayout" Target="../slideLayouts/slideLayout110.xml"/><Relationship Id="rId45" Type="http://schemas.openxmlformats.org/officeDocument/2006/relationships/slideLayout" Target="../slideLayouts/slideLayout115.xml"/><Relationship Id="rId66" Type="http://schemas.openxmlformats.org/officeDocument/2006/relationships/slideLayout" Target="../slideLayouts/slideLayout136.xml"/><Relationship Id="rId87" Type="http://schemas.openxmlformats.org/officeDocument/2006/relationships/slideLayout" Target="../slideLayouts/slideLayout157.xml"/><Relationship Id="rId61" Type="http://schemas.openxmlformats.org/officeDocument/2006/relationships/slideLayout" Target="../slideLayouts/slideLayout131.xml"/><Relationship Id="rId82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00FF"/>
              </a:buClr>
              <a:buSzPts val="2700"/>
              <a:buFont typeface="Raleway"/>
              <a:buNone/>
              <a:defRPr sz="2700" b="1" i="0" u="none" strike="noStrike" cap="none">
                <a:solidFill>
                  <a:srgbClr val="8F00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73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812C9B-C4F1-49C5-8B16-2FE27234D329}"/>
              </a:ext>
            </a:extLst>
          </p:cNvPr>
          <p:cNvSpPr txBox="1">
            <a:spLocks/>
          </p:cNvSpPr>
          <p:nvPr/>
        </p:nvSpPr>
        <p:spPr>
          <a:xfrm>
            <a:off x="466445" y="4822687"/>
            <a:ext cx="92798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750" smtClean="0">
                <a:solidFill>
                  <a:schemeClr val="tx1"/>
                </a:solidFill>
              </a:rPr>
              <a:pPr algn="ctr"/>
              <a:t>‹#›</a:t>
            </a:fld>
            <a:endParaRPr lang="en-US" sz="45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7625DC-754B-4896-ADAF-401C70997717}"/>
              </a:ext>
            </a:extLst>
          </p:cNvPr>
          <p:cNvSpPr/>
          <p:nvPr/>
        </p:nvSpPr>
        <p:spPr>
          <a:xfrm>
            <a:off x="401958" y="4821060"/>
            <a:ext cx="221772" cy="221801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6FAE91E-1570-4CCB-8697-3675EF4A8732}"/>
              </a:ext>
            </a:extLst>
          </p:cNvPr>
          <p:cNvSpPr/>
          <p:nvPr/>
        </p:nvSpPr>
        <p:spPr>
          <a:xfrm>
            <a:off x="111622" y="4821060"/>
            <a:ext cx="221772" cy="221801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FAC15065-526C-4B5B-BEB1-892A718C3AFA}"/>
              </a:ext>
            </a:extLst>
          </p:cNvPr>
          <p:cNvSpPr/>
          <p:nvPr/>
        </p:nvSpPr>
        <p:spPr>
          <a:xfrm rot="2700000">
            <a:off x="208034" y="4901971"/>
            <a:ext cx="59988" cy="59980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197A07-68B5-4706-B796-AC2B9E3BDF4E}"/>
              </a:ext>
            </a:extLst>
          </p:cNvPr>
          <p:cNvSpPr/>
          <p:nvPr/>
        </p:nvSpPr>
        <p:spPr>
          <a:xfrm rot="10800000">
            <a:off x="692293" y="4821060"/>
            <a:ext cx="221772" cy="221801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81DBD849-297F-4F9A-BEF7-60ECD498A866}"/>
              </a:ext>
            </a:extLst>
          </p:cNvPr>
          <p:cNvSpPr/>
          <p:nvPr/>
        </p:nvSpPr>
        <p:spPr>
          <a:xfrm rot="13500000">
            <a:off x="757665" y="4901971"/>
            <a:ext cx="59988" cy="59980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1" name="Action Button: Forward or Next 2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42D39B4-024E-44C9-A16B-5286E9AA9911}"/>
              </a:ext>
            </a:extLst>
          </p:cNvPr>
          <p:cNvSpPr/>
          <p:nvPr/>
        </p:nvSpPr>
        <p:spPr>
          <a:xfrm>
            <a:off x="674183" y="4800060"/>
            <a:ext cx="267787" cy="26782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525"/>
          </a:p>
        </p:txBody>
      </p:sp>
      <p:sp>
        <p:nvSpPr>
          <p:cNvPr id="22" name="Action Button: Back or Previous 2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EBEC572-F3FD-4958-87CB-8F0026086590}"/>
              </a:ext>
            </a:extLst>
          </p:cNvPr>
          <p:cNvSpPr/>
          <p:nvPr/>
        </p:nvSpPr>
        <p:spPr>
          <a:xfrm>
            <a:off x="90389" y="4794885"/>
            <a:ext cx="267787" cy="267822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525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6635E-33D2-40DD-8284-62E48C402864}"/>
              </a:ext>
            </a:extLst>
          </p:cNvPr>
          <p:cNvSpPr txBox="1"/>
          <p:nvPr/>
        </p:nvSpPr>
        <p:spPr>
          <a:xfrm>
            <a:off x="6397396" y="4859546"/>
            <a:ext cx="1515158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5"/>
              <a:t>MASSIVE X presentation to DesignBall team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20C111-C5ED-44CF-AE07-8E7DDFB3302C}"/>
              </a:ext>
            </a:extLst>
          </p:cNvPr>
          <p:cNvGrpSpPr/>
          <p:nvPr/>
        </p:nvGrpSpPr>
        <p:grpSpPr>
          <a:xfrm>
            <a:off x="8183193" y="4784170"/>
            <a:ext cx="851581" cy="267649"/>
            <a:chOff x="241069" y="12070461"/>
            <a:chExt cx="2271178" cy="713731"/>
          </a:xfrm>
        </p:grpSpPr>
        <p:sp>
          <p:nvSpPr>
            <p:cNvPr id="25" name="Rectangle 24">
              <a:hlinkClick r:id="rId49"/>
              <a:extLst>
                <a:ext uri="{FF2B5EF4-FFF2-40B4-BE49-F238E27FC236}">
                  <a16:creationId xmlns:a16="http://schemas.microsoft.com/office/drawing/2014/main" id="{8F1E9E9A-5D5E-4083-8568-28144315F49D}"/>
                </a:ext>
              </a:extLst>
            </p:cNvPr>
            <p:cNvSpPr/>
            <p:nvPr userDrawn="1"/>
          </p:nvSpPr>
          <p:spPr>
            <a:xfrm>
              <a:off x="1798516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26" name="Rectangle 25">
              <a:hlinkClick r:id="rId50"/>
              <a:extLst>
                <a:ext uri="{FF2B5EF4-FFF2-40B4-BE49-F238E27FC236}">
                  <a16:creationId xmlns:a16="http://schemas.microsoft.com/office/drawing/2014/main" id="{586BBC23-8BDC-4F4E-997F-FF87A160454B}"/>
                </a:ext>
              </a:extLst>
            </p:cNvPr>
            <p:cNvSpPr/>
            <p:nvPr userDrawn="1"/>
          </p:nvSpPr>
          <p:spPr>
            <a:xfrm>
              <a:off x="1010984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27" name="Rectangle 26">
              <a:hlinkClick r:id="rId51"/>
              <a:extLst>
                <a:ext uri="{FF2B5EF4-FFF2-40B4-BE49-F238E27FC236}">
                  <a16:creationId xmlns:a16="http://schemas.microsoft.com/office/drawing/2014/main" id="{7B9B9462-02FD-4850-A939-875FCAEBC901}"/>
                </a:ext>
              </a:extLst>
            </p:cNvPr>
            <p:cNvSpPr/>
            <p:nvPr userDrawn="1"/>
          </p:nvSpPr>
          <p:spPr>
            <a:xfrm>
              <a:off x="241069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74A58422-42EE-43C0-A3F1-C63186FFEF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841" y="12311451"/>
              <a:ext cx="113773" cy="244458"/>
            </a:xfrm>
            <a:custGeom>
              <a:avLst/>
              <a:gdLst>
                <a:gd name="T0" fmla="*/ 573 w 704"/>
                <a:gd name="T1" fmla="*/ 255 h 1506"/>
                <a:gd name="T2" fmla="*/ 573 w 704"/>
                <a:gd name="T3" fmla="*/ 255 h 1506"/>
                <a:gd name="T4" fmla="*/ 704 w 704"/>
                <a:gd name="T5" fmla="*/ 255 h 1506"/>
                <a:gd name="T6" fmla="*/ 704 w 704"/>
                <a:gd name="T7" fmla="*/ 0 h 1506"/>
                <a:gd name="T8" fmla="*/ 492 w 704"/>
                <a:gd name="T9" fmla="*/ 0 h 1506"/>
                <a:gd name="T10" fmla="*/ 155 w 704"/>
                <a:gd name="T11" fmla="*/ 336 h 1506"/>
                <a:gd name="T12" fmla="*/ 155 w 704"/>
                <a:gd name="T13" fmla="*/ 493 h 1506"/>
                <a:gd name="T14" fmla="*/ 0 w 704"/>
                <a:gd name="T15" fmla="*/ 493 h 1506"/>
                <a:gd name="T16" fmla="*/ 0 w 704"/>
                <a:gd name="T17" fmla="*/ 749 h 1506"/>
                <a:gd name="T18" fmla="*/ 155 w 704"/>
                <a:gd name="T19" fmla="*/ 749 h 1506"/>
                <a:gd name="T20" fmla="*/ 155 w 704"/>
                <a:gd name="T21" fmla="*/ 1506 h 1506"/>
                <a:gd name="T22" fmla="*/ 467 w 704"/>
                <a:gd name="T23" fmla="*/ 1506 h 1506"/>
                <a:gd name="T24" fmla="*/ 467 w 704"/>
                <a:gd name="T25" fmla="*/ 749 h 1506"/>
                <a:gd name="T26" fmla="*/ 679 w 704"/>
                <a:gd name="T27" fmla="*/ 749 h 1506"/>
                <a:gd name="T28" fmla="*/ 704 w 704"/>
                <a:gd name="T29" fmla="*/ 493 h 1506"/>
                <a:gd name="T30" fmla="*/ 467 w 704"/>
                <a:gd name="T31" fmla="*/ 493 h 1506"/>
                <a:gd name="T32" fmla="*/ 467 w 704"/>
                <a:gd name="T33" fmla="*/ 362 h 1506"/>
                <a:gd name="T34" fmla="*/ 573 w 704"/>
                <a:gd name="T35" fmla="*/ 255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4" h="1506">
                  <a:moveTo>
                    <a:pt x="573" y="255"/>
                  </a:moveTo>
                  <a:lnTo>
                    <a:pt x="573" y="255"/>
                  </a:lnTo>
                  <a:lnTo>
                    <a:pt x="704" y="255"/>
                  </a:lnTo>
                  <a:lnTo>
                    <a:pt x="704" y="0"/>
                  </a:lnTo>
                  <a:lnTo>
                    <a:pt x="492" y="0"/>
                  </a:lnTo>
                  <a:cubicBezTo>
                    <a:pt x="243" y="0"/>
                    <a:pt x="155" y="124"/>
                    <a:pt x="155" y="336"/>
                  </a:cubicBezTo>
                  <a:lnTo>
                    <a:pt x="155" y="493"/>
                  </a:lnTo>
                  <a:lnTo>
                    <a:pt x="0" y="493"/>
                  </a:lnTo>
                  <a:lnTo>
                    <a:pt x="0" y="749"/>
                  </a:lnTo>
                  <a:lnTo>
                    <a:pt x="155" y="749"/>
                  </a:lnTo>
                  <a:lnTo>
                    <a:pt x="155" y="1506"/>
                  </a:lnTo>
                  <a:lnTo>
                    <a:pt x="467" y="1506"/>
                  </a:lnTo>
                  <a:lnTo>
                    <a:pt x="467" y="749"/>
                  </a:lnTo>
                  <a:lnTo>
                    <a:pt x="679" y="749"/>
                  </a:lnTo>
                  <a:lnTo>
                    <a:pt x="704" y="493"/>
                  </a:lnTo>
                  <a:lnTo>
                    <a:pt x="467" y="493"/>
                  </a:lnTo>
                  <a:lnTo>
                    <a:pt x="467" y="362"/>
                  </a:lnTo>
                  <a:cubicBezTo>
                    <a:pt x="467" y="293"/>
                    <a:pt x="473" y="255"/>
                    <a:pt x="573" y="255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E6B37533-1B1D-49BB-90CC-4EC696605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55408" y="12306253"/>
              <a:ext cx="252294" cy="242147"/>
            </a:xfrm>
            <a:custGeom>
              <a:avLst/>
              <a:gdLst>
                <a:gd name="T0" fmla="*/ 1176 w 1562"/>
                <a:gd name="T1" fmla="*/ 466 h 1491"/>
                <a:gd name="T2" fmla="*/ 1176 w 1562"/>
                <a:gd name="T3" fmla="*/ 466 h 1491"/>
                <a:gd name="T4" fmla="*/ 871 w 1562"/>
                <a:gd name="T5" fmla="*/ 636 h 1491"/>
                <a:gd name="T6" fmla="*/ 871 w 1562"/>
                <a:gd name="T7" fmla="*/ 488 h 1491"/>
                <a:gd name="T8" fmla="*/ 538 w 1562"/>
                <a:gd name="T9" fmla="*/ 488 h 1491"/>
                <a:gd name="T10" fmla="*/ 538 w 1562"/>
                <a:gd name="T11" fmla="*/ 1491 h 1491"/>
                <a:gd name="T12" fmla="*/ 871 w 1562"/>
                <a:gd name="T13" fmla="*/ 1491 h 1491"/>
                <a:gd name="T14" fmla="*/ 871 w 1562"/>
                <a:gd name="T15" fmla="*/ 931 h 1491"/>
                <a:gd name="T16" fmla="*/ 886 w 1562"/>
                <a:gd name="T17" fmla="*/ 850 h 1491"/>
                <a:gd name="T18" fmla="*/ 1057 w 1562"/>
                <a:gd name="T19" fmla="*/ 724 h 1491"/>
                <a:gd name="T20" fmla="*/ 1228 w 1562"/>
                <a:gd name="T21" fmla="*/ 953 h 1491"/>
                <a:gd name="T22" fmla="*/ 1228 w 1562"/>
                <a:gd name="T23" fmla="*/ 1491 h 1491"/>
                <a:gd name="T24" fmla="*/ 1562 w 1562"/>
                <a:gd name="T25" fmla="*/ 1491 h 1491"/>
                <a:gd name="T26" fmla="*/ 1562 w 1562"/>
                <a:gd name="T27" fmla="*/ 916 h 1491"/>
                <a:gd name="T28" fmla="*/ 1176 w 1562"/>
                <a:gd name="T29" fmla="*/ 466 h 1491"/>
                <a:gd name="T30" fmla="*/ 22 w 1562"/>
                <a:gd name="T31" fmla="*/ 1491 h 1491"/>
                <a:gd name="T32" fmla="*/ 22 w 1562"/>
                <a:gd name="T33" fmla="*/ 1491 h 1491"/>
                <a:gd name="T34" fmla="*/ 357 w 1562"/>
                <a:gd name="T35" fmla="*/ 1491 h 1491"/>
                <a:gd name="T36" fmla="*/ 357 w 1562"/>
                <a:gd name="T37" fmla="*/ 487 h 1491"/>
                <a:gd name="T38" fmla="*/ 22 w 1562"/>
                <a:gd name="T39" fmla="*/ 487 h 1491"/>
                <a:gd name="T40" fmla="*/ 22 w 1562"/>
                <a:gd name="T41" fmla="*/ 1491 h 1491"/>
                <a:gd name="T42" fmla="*/ 193 w 1562"/>
                <a:gd name="T43" fmla="*/ 0 h 1491"/>
                <a:gd name="T44" fmla="*/ 193 w 1562"/>
                <a:gd name="T45" fmla="*/ 0 h 1491"/>
                <a:gd name="T46" fmla="*/ 0 w 1562"/>
                <a:gd name="T47" fmla="*/ 178 h 1491"/>
                <a:gd name="T48" fmla="*/ 186 w 1562"/>
                <a:gd name="T49" fmla="*/ 347 h 1491"/>
                <a:gd name="T50" fmla="*/ 379 w 1562"/>
                <a:gd name="T51" fmla="*/ 178 h 1491"/>
                <a:gd name="T52" fmla="*/ 193 w 1562"/>
                <a:gd name="T53" fmla="*/ 0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62" h="1491">
                  <a:moveTo>
                    <a:pt x="1176" y="466"/>
                  </a:moveTo>
                  <a:lnTo>
                    <a:pt x="1176" y="466"/>
                  </a:lnTo>
                  <a:cubicBezTo>
                    <a:pt x="990" y="466"/>
                    <a:pt x="916" y="562"/>
                    <a:pt x="871" y="636"/>
                  </a:cubicBezTo>
                  <a:lnTo>
                    <a:pt x="871" y="488"/>
                  </a:lnTo>
                  <a:lnTo>
                    <a:pt x="538" y="488"/>
                  </a:lnTo>
                  <a:cubicBezTo>
                    <a:pt x="545" y="584"/>
                    <a:pt x="538" y="1491"/>
                    <a:pt x="538" y="1491"/>
                  </a:cubicBezTo>
                  <a:lnTo>
                    <a:pt x="871" y="1491"/>
                  </a:lnTo>
                  <a:lnTo>
                    <a:pt x="871" y="931"/>
                  </a:lnTo>
                  <a:cubicBezTo>
                    <a:pt x="871" y="901"/>
                    <a:pt x="871" y="872"/>
                    <a:pt x="886" y="850"/>
                  </a:cubicBezTo>
                  <a:cubicBezTo>
                    <a:pt x="909" y="791"/>
                    <a:pt x="961" y="724"/>
                    <a:pt x="1057" y="724"/>
                  </a:cubicBezTo>
                  <a:cubicBezTo>
                    <a:pt x="1176" y="724"/>
                    <a:pt x="1228" y="820"/>
                    <a:pt x="1228" y="953"/>
                  </a:cubicBezTo>
                  <a:lnTo>
                    <a:pt x="1228" y="1491"/>
                  </a:lnTo>
                  <a:lnTo>
                    <a:pt x="1562" y="1491"/>
                  </a:lnTo>
                  <a:lnTo>
                    <a:pt x="1562" y="916"/>
                  </a:lnTo>
                  <a:cubicBezTo>
                    <a:pt x="1562" y="606"/>
                    <a:pt x="1398" y="466"/>
                    <a:pt x="1176" y="466"/>
                  </a:cubicBezTo>
                  <a:close/>
                  <a:moveTo>
                    <a:pt x="22" y="1491"/>
                  </a:moveTo>
                  <a:lnTo>
                    <a:pt x="22" y="1491"/>
                  </a:lnTo>
                  <a:lnTo>
                    <a:pt x="357" y="1491"/>
                  </a:lnTo>
                  <a:lnTo>
                    <a:pt x="357" y="487"/>
                  </a:lnTo>
                  <a:lnTo>
                    <a:pt x="22" y="487"/>
                  </a:lnTo>
                  <a:lnTo>
                    <a:pt x="22" y="1491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cubicBezTo>
                    <a:pt x="74" y="0"/>
                    <a:pt x="0" y="82"/>
                    <a:pt x="0" y="178"/>
                  </a:cubicBezTo>
                  <a:cubicBezTo>
                    <a:pt x="0" y="273"/>
                    <a:pt x="74" y="347"/>
                    <a:pt x="186" y="347"/>
                  </a:cubicBezTo>
                  <a:cubicBezTo>
                    <a:pt x="305" y="347"/>
                    <a:pt x="379" y="273"/>
                    <a:pt x="379" y="178"/>
                  </a:cubicBezTo>
                  <a:cubicBezTo>
                    <a:pt x="379" y="82"/>
                    <a:pt x="305" y="0"/>
                    <a:pt x="193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8955D6DB-85AC-454B-886A-5ED7AC0CA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18821" y="12328249"/>
              <a:ext cx="273127" cy="223096"/>
            </a:xfrm>
            <a:custGeom>
              <a:avLst/>
              <a:gdLst>
                <a:gd name="T0" fmla="*/ 1491 w 1690"/>
                <a:gd name="T1" fmla="*/ 223 h 1374"/>
                <a:gd name="T2" fmla="*/ 1491 w 1690"/>
                <a:gd name="T3" fmla="*/ 223 h 1374"/>
                <a:gd name="T4" fmla="*/ 1647 w 1690"/>
                <a:gd name="T5" fmla="*/ 30 h 1374"/>
                <a:gd name="T6" fmla="*/ 1424 w 1690"/>
                <a:gd name="T7" fmla="*/ 108 h 1374"/>
                <a:gd name="T8" fmla="*/ 1171 w 1690"/>
                <a:gd name="T9" fmla="*/ 0 h 1374"/>
                <a:gd name="T10" fmla="*/ 821 w 1690"/>
                <a:gd name="T11" fmla="*/ 356 h 1374"/>
                <a:gd name="T12" fmla="*/ 827 w 1690"/>
                <a:gd name="T13" fmla="*/ 428 h 1374"/>
                <a:gd name="T14" fmla="*/ 114 w 1690"/>
                <a:gd name="T15" fmla="*/ 66 h 1374"/>
                <a:gd name="T16" fmla="*/ 72 w 1690"/>
                <a:gd name="T17" fmla="*/ 241 h 1374"/>
                <a:gd name="T18" fmla="*/ 223 w 1690"/>
                <a:gd name="T19" fmla="*/ 530 h 1374"/>
                <a:gd name="T20" fmla="*/ 66 w 1690"/>
                <a:gd name="T21" fmla="*/ 488 h 1374"/>
                <a:gd name="T22" fmla="*/ 66 w 1690"/>
                <a:gd name="T23" fmla="*/ 494 h 1374"/>
                <a:gd name="T24" fmla="*/ 344 w 1690"/>
                <a:gd name="T25" fmla="*/ 832 h 1374"/>
                <a:gd name="T26" fmla="*/ 253 w 1690"/>
                <a:gd name="T27" fmla="*/ 844 h 1374"/>
                <a:gd name="T28" fmla="*/ 187 w 1690"/>
                <a:gd name="T29" fmla="*/ 838 h 1374"/>
                <a:gd name="T30" fmla="*/ 513 w 1690"/>
                <a:gd name="T31" fmla="*/ 1079 h 1374"/>
                <a:gd name="T32" fmla="*/ 78 w 1690"/>
                <a:gd name="T33" fmla="*/ 1230 h 1374"/>
                <a:gd name="T34" fmla="*/ 0 w 1690"/>
                <a:gd name="T35" fmla="*/ 1224 h 1374"/>
                <a:gd name="T36" fmla="*/ 525 w 1690"/>
                <a:gd name="T37" fmla="*/ 1374 h 1374"/>
                <a:gd name="T38" fmla="*/ 1521 w 1690"/>
                <a:gd name="T39" fmla="*/ 392 h 1374"/>
                <a:gd name="T40" fmla="*/ 1521 w 1690"/>
                <a:gd name="T41" fmla="*/ 344 h 1374"/>
                <a:gd name="T42" fmla="*/ 1690 w 1690"/>
                <a:gd name="T43" fmla="*/ 163 h 1374"/>
                <a:gd name="T44" fmla="*/ 1491 w 1690"/>
                <a:gd name="T45" fmla="*/ 223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0" h="1374">
                  <a:moveTo>
                    <a:pt x="1491" y="223"/>
                  </a:moveTo>
                  <a:lnTo>
                    <a:pt x="1491" y="223"/>
                  </a:lnTo>
                  <a:cubicBezTo>
                    <a:pt x="1569" y="175"/>
                    <a:pt x="1617" y="108"/>
                    <a:pt x="1647" y="30"/>
                  </a:cubicBezTo>
                  <a:cubicBezTo>
                    <a:pt x="1581" y="66"/>
                    <a:pt x="1509" y="96"/>
                    <a:pt x="1424" y="108"/>
                  </a:cubicBezTo>
                  <a:cubicBezTo>
                    <a:pt x="1358" y="42"/>
                    <a:pt x="1273" y="0"/>
                    <a:pt x="1171" y="0"/>
                  </a:cubicBezTo>
                  <a:cubicBezTo>
                    <a:pt x="977" y="0"/>
                    <a:pt x="821" y="157"/>
                    <a:pt x="821" y="356"/>
                  </a:cubicBezTo>
                  <a:cubicBezTo>
                    <a:pt x="821" y="374"/>
                    <a:pt x="827" y="404"/>
                    <a:pt x="827" y="428"/>
                  </a:cubicBezTo>
                  <a:cubicBezTo>
                    <a:pt x="543" y="410"/>
                    <a:pt x="283" y="277"/>
                    <a:pt x="114" y="66"/>
                  </a:cubicBezTo>
                  <a:cubicBezTo>
                    <a:pt x="84" y="120"/>
                    <a:pt x="72" y="175"/>
                    <a:pt x="72" y="241"/>
                  </a:cubicBezTo>
                  <a:cubicBezTo>
                    <a:pt x="72" y="362"/>
                    <a:pt x="132" y="470"/>
                    <a:pt x="223" y="530"/>
                  </a:cubicBezTo>
                  <a:cubicBezTo>
                    <a:pt x="169" y="530"/>
                    <a:pt x="114" y="512"/>
                    <a:pt x="66" y="488"/>
                  </a:cubicBezTo>
                  <a:lnTo>
                    <a:pt x="66" y="494"/>
                  </a:lnTo>
                  <a:cubicBezTo>
                    <a:pt x="66" y="663"/>
                    <a:pt x="187" y="802"/>
                    <a:pt x="344" y="832"/>
                  </a:cubicBezTo>
                  <a:cubicBezTo>
                    <a:pt x="313" y="838"/>
                    <a:pt x="283" y="844"/>
                    <a:pt x="253" y="844"/>
                  </a:cubicBezTo>
                  <a:cubicBezTo>
                    <a:pt x="235" y="844"/>
                    <a:pt x="211" y="838"/>
                    <a:pt x="187" y="838"/>
                  </a:cubicBezTo>
                  <a:cubicBezTo>
                    <a:pt x="235" y="977"/>
                    <a:pt x="356" y="1073"/>
                    <a:pt x="513" y="1079"/>
                  </a:cubicBezTo>
                  <a:cubicBezTo>
                    <a:pt x="392" y="1170"/>
                    <a:pt x="241" y="1230"/>
                    <a:pt x="78" y="1230"/>
                  </a:cubicBezTo>
                  <a:cubicBezTo>
                    <a:pt x="54" y="1230"/>
                    <a:pt x="24" y="1230"/>
                    <a:pt x="0" y="1224"/>
                  </a:cubicBezTo>
                  <a:cubicBezTo>
                    <a:pt x="151" y="1326"/>
                    <a:pt x="338" y="1374"/>
                    <a:pt x="525" y="1374"/>
                  </a:cubicBezTo>
                  <a:cubicBezTo>
                    <a:pt x="1171" y="1374"/>
                    <a:pt x="1521" y="844"/>
                    <a:pt x="1521" y="392"/>
                  </a:cubicBezTo>
                  <a:lnTo>
                    <a:pt x="1521" y="344"/>
                  </a:lnTo>
                  <a:cubicBezTo>
                    <a:pt x="1587" y="295"/>
                    <a:pt x="1647" y="235"/>
                    <a:pt x="1690" y="163"/>
                  </a:cubicBezTo>
                  <a:cubicBezTo>
                    <a:pt x="1635" y="193"/>
                    <a:pt x="1569" y="211"/>
                    <a:pt x="1491" y="2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4887C68-EFB2-4F38-9F32-99FA18607254}"/>
                </a:ext>
              </a:extLst>
            </p:cNvPr>
            <p:cNvSpPr/>
            <p:nvPr userDrawn="1"/>
          </p:nvSpPr>
          <p:spPr>
            <a:xfrm>
              <a:off x="1086010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D415E97-89DA-4B26-9BFC-C602A67160A0}"/>
                </a:ext>
              </a:extLst>
            </p:cNvPr>
            <p:cNvSpPr/>
            <p:nvPr userDrawn="1"/>
          </p:nvSpPr>
          <p:spPr>
            <a:xfrm>
              <a:off x="312182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F4528C2-D386-4DE1-8ACF-19C9C8DB73BA}"/>
                </a:ext>
              </a:extLst>
            </p:cNvPr>
            <p:cNvSpPr/>
            <p:nvPr userDrawn="1"/>
          </p:nvSpPr>
          <p:spPr>
            <a:xfrm rot="10800000">
              <a:off x="1859838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</p:spTree>
    <p:extLst>
      <p:ext uri="{BB962C8B-B14F-4D97-AF65-F5344CB8AC3E}">
        <p14:creationId xmlns:p14="http://schemas.microsoft.com/office/powerpoint/2010/main" val="1192218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  <p:sldLayoutId id="2147483710" r:id="rId37"/>
    <p:sldLayoutId id="2147483711" r:id="rId38"/>
    <p:sldLayoutId id="2147483712" r:id="rId39"/>
    <p:sldLayoutId id="2147483713" r:id="rId40"/>
    <p:sldLayoutId id="2147483714" r:id="rId41"/>
    <p:sldLayoutId id="2147483715" r:id="rId42"/>
    <p:sldLayoutId id="2147483716" r:id="rId43"/>
    <p:sldLayoutId id="2147483717" r:id="rId44"/>
    <p:sldLayoutId id="2147483718" r:id="rId45"/>
    <p:sldLayoutId id="2147483719" r:id="rId46"/>
    <p:sldLayoutId id="2147483720" r:id="rId47"/>
  </p:sldLayoutIdLst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/>
        </p:nvSpPr>
        <p:spPr>
          <a:xfrm rot="16200000">
            <a:off x="7834682" y="2184401"/>
            <a:ext cx="2032929" cy="2077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75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750">
                <a:solidFill>
                  <a:schemeClr val="tx1"/>
                </a:solidFill>
              </a:rPr>
              <a:t> presentation to </a:t>
            </a:r>
            <a:r>
              <a:rPr lang="en-US" sz="750" b="0">
                <a:solidFill>
                  <a:schemeClr val="tx1"/>
                </a:solidFill>
              </a:rPr>
              <a:t>DesignBall</a:t>
            </a:r>
            <a:r>
              <a:rPr lang="en-US" sz="75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EC81-A035-4291-8FEC-7FC53A59434A}"/>
              </a:ext>
            </a:extLst>
          </p:cNvPr>
          <p:cNvSpPr txBox="1"/>
          <p:nvPr/>
        </p:nvSpPr>
        <p:spPr>
          <a:xfrm rot="16200000">
            <a:off x="-529800" y="2398626"/>
            <a:ext cx="164531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50" b="1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path path="circle">
                    <a:fillToRect l="100000" t="100000"/>
                  </a:path>
                </a:gra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60901-01AD-4430-8498-AB1A082771C1}"/>
              </a:ext>
            </a:extLst>
          </p:cNvPr>
          <p:cNvSpPr/>
          <p:nvPr/>
        </p:nvSpPr>
        <p:spPr>
          <a:xfrm>
            <a:off x="273579" y="277186"/>
            <a:ext cx="38554" cy="38559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BF17D6-2B7C-4C41-8849-23DB4B7E1C12}"/>
              </a:ext>
            </a:extLst>
          </p:cNvPr>
          <p:cNvSpPr/>
          <p:nvPr/>
        </p:nvSpPr>
        <p:spPr>
          <a:xfrm>
            <a:off x="273579" y="388807"/>
            <a:ext cx="38554" cy="38559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D41FB-1A1C-4F29-8C1E-719377825060}"/>
              </a:ext>
            </a:extLst>
          </p:cNvPr>
          <p:cNvSpPr/>
          <p:nvPr/>
        </p:nvSpPr>
        <p:spPr>
          <a:xfrm>
            <a:off x="273579" y="500428"/>
            <a:ext cx="38554" cy="38559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/>
        </p:nvSpPr>
        <p:spPr>
          <a:xfrm>
            <a:off x="8777201" y="3329154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525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E62E27-1EE7-46EB-8658-697E45DDED28}"/>
              </a:ext>
            </a:extLst>
          </p:cNvPr>
          <p:cNvSpPr/>
          <p:nvPr userDrawn="1"/>
        </p:nvSpPr>
        <p:spPr>
          <a:xfrm>
            <a:off x="173911" y="4471241"/>
            <a:ext cx="264817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2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1C6D63-4CBB-46D1-A2BF-67C4FB93FD9E}"/>
              </a:ext>
            </a:extLst>
          </p:cNvPr>
          <p:cNvSpPr/>
          <p:nvPr userDrawn="1"/>
        </p:nvSpPr>
        <p:spPr>
          <a:xfrm>
            <a:off x="173109" y="4232966"/>
            <a:ext cx="266420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2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B1C264-B6AF-4599-9E79-44476CB296DC}"/>
              </a:ext>
            </a:extLst>
          </p:cNvPr>
          <p:cNvSpPr/>
          <p:nvPr userDrawn="1"/>
        </p:nvSpPr>
        <p:spPr>
          <a:xfrm>
            <a:off x="181125" y="4709517"/>
            <a:ext cx="250390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2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2" name="Rectangle 21">
            <a:hlinkClick r:id="rId10"/>
            <a:extLst>
              <a:ext uri="{FF2B5EF4-FFF2-40B4-BE49-F238E27FC236}">
                <a16:creationId xmlns:a16="http://schemas.microsoft.com/office/drawing/2014/main" id="{11F06F7A-CC92-4E47-B5AB-1F05826A7131}"/>
              </a:ext>
            </a:extLst>
          </p:cNvPr>
          <p:cNvSpPr/>
          <p:nvPr userDrawn="1"/>
        </p:nvSpPr>
        <p:spPr>
          <a:xfrm>
            <a:off x="243897" y="4528237"/>
            <a:ext cx="124844" cy="16648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Rectangle 23">
            <a:hlinkClick r:id="rId11"/>
            <a:extLst>
              <a:ext uri="{FF2B5EF4-FFF2-40B4-BE49-F238E27FC236}">
                <a16:creationId xmlns:a16="http://schemas.microsoft.com/office/drawing/2014/main" id="{D5F34549-D713-482A-B0E4-C964E4BDB659}"/>
              </a:ext>
            </a:extLst>
          </p:cNvPr>
          <p:cNvSpPr/>
          <p:nvPr userDrawn="1"/>
        </p:nvSpPr>
        <p:spPr>
          <a:xfrm>
            <a:off x="243897" y="4291698"/>
            <a:ext cx="124844" cy="16648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Rectangle 24">
            <a:hlinkClick r:id="rId12"/>
            <a:extLst>
              <a:ext uri="{FF2B5EF4-FFF2-40B4-BE49-F238E27FC236}">
                <a16:creationId xmlns:a16="http://schemas.microsoft.com/office/drawing/2014/main" id="{3834A304-8DB7-4267-BED2-2A07941AF697}"/>
              </a:ext>
            </a:extLst>
          </p:cNvPr>
          <p:cNvSpPr/>
          <p:nvPr userDrawn="1"/>
        </p:nvSpPr>
        <p:spPr>
          <a:xfrm>
            <a:off x="243897" y="4764777"/>
            <a:ext cx="124844" cy="16648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44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 userDrawn="1"/>
        </p:nvSpPr>
        <p:spPr>
          <a:xfrm rot="16200000">
            <a:off x="7834682" y="2184401"/>
            <a:ext cx="2032929" cy="2077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75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750">
                <a:solidFill>
                  <a:schemeClr val="tx1"/>
                </a:solidFill>
              </a:rPr>
              <a:t> presentation to </a:t>
            </a:r>
            <a:r>
              <a:rPr lang="en-US" sz="750" b="0">
                <a:solidFill>
                  <a:schemeClr val="tx1"/>
                </a:solidFill>
              </a:rPr>
              <a:t>DesignBall</a:t>
            </a:r>
            <a:r>
              <a:rPr lang="en-US" sz="75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EC81-A035-4291-8FEC-7FC53A59434A}"/>
              </a:ext>
            </a:extLst>
          </p:cNvPr>
          <p:cNvSpPr txBox="1"/>
          <p:nvPr userDrawn="1"/>
        </p:nvSpPr>
        <p:spPr>
          <a:xfrm rot="16200000">
            <a:off x="-529800" y="2398626"/>
            <a:ext cx="164531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5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60901-01AD-4430-8498-AB1A082771C1}"/>
              </a:ext>
            </a:extLst>
          </p:cNvPr>
          <p:cNvSpPr/>
          <p:nvPr userDrawn="1"/>
        </p:nvSpPr>
        <p:spPr>
          <a:xfrm>
            <a:off x="273579" y="277186"/>
            <a:ext cx="38554" cy="38559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BF17D6-2B7C-4C41-8849-23DB4B7E1C12}"/>
              </a:ext>
            </a:extLst>
          </p:cNvPr>
          <p:cNvSpPr/>
          <p:nvPr userDrawn="1"/>
        </p:nvSpPr>
        <p:spPr>
          <a:xfrm>
            <a:off x="273579" y="388807"/>
            <a:ext cx="38554" cy="38559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D41FB-1A1C-4F29-8C1E-719377825060}"/>
              </a:ext>
            </a:extLst>
          </p:cNvPr>
          <p:cNvSpPr/>
          <p:nvPr userDrawn="1"/>
        </p:nvSpPr>
        <p:spPr>
          <a:xfrm>
            <a:off x="273579" y="500428"/>
            <a:ext cx="38554" cy="38559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 userDrawn="1"/>
        </p:nvSpPr>
        <p:spPr>
          <a:xfrm>
            <a:off x="8777201" y="3329154"/>
            <a:ext cx="121696" cy="218535"/>
          </a:xfrm>
          <a:prstGeom prst="rect">
            <a:avLst/>
          </a:prstGeom>
        </p:spPr>
        <p:txBody>
          <a:bodyPr vert="horz" wrap="none" lIns="45714" tIns="22857" rIns="45714" bIns="22857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525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E2B552-4230-44BE-9A8D-AF1032A7847C}"/>
              </a:ext>
            </a:extLst>
          </p:cNvPr>
          <p:cNvSpPr/>
          <p:nvPr userDrawn="1"/>
        </p:nvSpPr>
        <p:spPr>
          <a:xfrm>
            <a:off x="173911" y="4471241"/>
            <a:ext cx="264817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2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0BE7E0-5447-46FD-9A66-6EA8418B617B}"/>
              </a:ext>
            </a:extLst>
          </p:cNvPr>
          <p:cNvSpPr/>
          <p:nvPr userDrawn="1"/>
        </p:nvSpPr>
        <p:spPr>
          <a:xfrm>
            <a:off x="173109" y="4232966"/>
            <a:ext cx="266420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2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D1870A-6BC1-49E9-8E2B-383FD3CE9A9D}"/>
              </a:ext>
            </a:extLst>
          </p:cNvPr>
          <p:cNvSpPr/>
          <p:nvPr userDrawn="1"/>
        </p:nvSpPr>
        <p:spPr>
          <a:xfrm>
            <a:off x="181125" y="4709517"/>
            <a:ext cx="250390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2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2" name="Rectangle 21">
            <a:hlinkClick r:id="rId6"/>
            <a:extLst>
              <a:ext uri="{FF2B5EF4-FFF2-40B4-BE49-F238E27FC236}">
                <a16:creationId xmlns:a16="http://schemas.microsoft.com/office/drawing/2014/main" id="{E8AEB1D2-B155-4DBC-B4D6-94605C42F883}"/>
              </a:ext>
            </a:extLst>
          </p:cNvPr>
          <p:cNvSpPr/>
          <p:nvPr userDrawn="1"/>
        </p:nvSpPr>
        <p:spPr>
          <a:xfrm>
            <a:off x="243897" y="4528237"/>
            <a:ext cx="124844" cy="16648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Rectangle 23">
            <a:hlinkClick r:id="rId7"/>
            <a:extLst>
              <a:ext uri="{FF2B5EF4-FFF2-40B4-BE49-F238E27FC236}">
                <a16:creationId xmlns:a16="http://schemas.microsoft.com/office/drawing/2014/main" id="{FE927439-3F50-42AD-9CA6-2299C2BDF451}"/>
              </a:ext>
            </a:extLst>
          </p:cNvPr>
          <p:cNvSpPr/>
          <p:nvPr userDrawn="1"/>
        </p:nvSpPr>
        <p:spPr>
          <a:xfrm>
            <a:off x="243897" y="4291698"/>
            <a:ext cx="124844" cy="16648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Rectangle 24">
            <a:hlinkClick r:id="rId8"/>
            <a:extLst>
              <a:ext uri="{FF2B5EF4-FFF2-40B4-BE49-F238E27FC236}">
                <a16:creationId xmlns:a16="http://schemas.microsoft.com/office/drawing/2014/main" id="{383EF29F-3CA7-41FB-92F6-6886D8C98AC6}"/>
              </a:ext>
            </a:extLst>
          </p:cNvPr>
          <p:cNvSpPr/>
          <p:nvPr userDrawn="1"/>
        </p:nvSpPr>
        <p:spPr>
          <a:xfrm>
            <a:off x="243897" y="4764777"/>
            <a:ext cx="124844" cy="166480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04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938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2" r:id="rId26"/>
    <p:sldLayoutId id="2147483763" r:id="rId27"/>
    <p:sldLayoutId id="2147483764" r:id="rId28"/>
    <p:sldLayoutId id="2147483765" r:id="rId29"/>
    <p:sldLayoutId id="2147483766" r:id="rId30"/>
    <p:sldLayoutId id="2147483767" r:id="rId31"/>
    <p:sldLayoutId id="2147483768" r:id="rId32"/>
    <p:sldLayoutId id="2147483769" r:id="rId33"/>
    <p:sldLayoutId id="2147483770" r:id="rId34"/>
    <p:sldLayoutId id="2147483771" r:id="rId35"/>
    <p:sldLayoutId id="2147483772" r:id="rId36"/>
    <p:sldLayoutId id="2147483773" r:id="rId37"/>
    <p:sldLayoutId id="2147483774" r:id="rId38"/>
    <p:sldLayoutId id="2147483775" r:id="rId39"/>
    <p:sldLayoutId id="2147483776" r:id="rId40"/>
    <p:sldLayoutId id="2147483777" r:id="rId41"/>
    <p:sldLayoutId id="2147483778" r:id="rId42"/>
    <p:sldLayoutId id="2147483779" r:id="rId43"/>
    <p:sldLayoutId id="2147483780" r:id="rId44"/>
    <p:sldLayoutId id="2147483781" r:id="rId45"/>
    <p:sldLayoutId id="2147483782" r:id="rId46"/>
    <p:sldLayoutId id="2147483783" r:id="rId47"/>
    <p:sldLayoutId id="2147483784" r:id="rId48"/>
    <p:sldLayoutId id="2147483785" r:id="rId49"/>
    <p:sldLayoutId id="2147483786" r:id="rId50"/>
    <p:sldLayoutId id="2147483787" r:id="rId51"/>
    <p:sldLayoutId id="2147483788" r:id="rId52"/>
    <p:sldLayoutId id="2147483789" r:id="rId53"/>
    <p:sldLayoutId id="2147483790" r:id="rId54"/>
    <p:sldLayoutId id="2147483791" r:id="rId55"/>
    <p:sldLayoutId id="2147483792" r:id="rId56"/>
    <p:sldLayoutId id="2147483793" r:id="rId57"/>
    <p:sldLayoutId id="2147483794" r:id="rId58"/>
    <p:sldLayoutId id="2147483795" r:id="rId59"/>
    <p:sldLayoutId id="2147483796" r:id="rId60"/>
    <p:sldLayoutId id="2147483797" r:id="rId61"/>
    <p:sldLayoutId id="2147483798" r:id="rId62"/>
    <p:sldLayoutId id="2147483799" r:id="rId63"/>
    <p:sldLayoutId id="2147483800" r:id="rId64"/>
    <p:sldLayoutId id="2147483801" r:id="rId65"/>
    <p:sldLayoutId id="2147483802" r:id="rId66"/>
    <p:sldLayoutId id="2147483803" r:id="rId67"/>
    <p:sldLayoutId id="2147483804" r:id="rId68"/>
    <p:sldLayoutId id="2147483805" r:id="rId69"/>
    <p:sldLayoutId id="2147483806" r:id="rId70"/>
    <p:sldLayoutId id="2147483807" r:id="rId71"/>
    <p:sldLayoutId id="2147483808" r:id="rId72"/>
    <p:sldLayoutId id="2147483809" r:id="rId73"/>
    <p:sldLayoutId id="2147483810" r:id="rId74"/>
    <p:sldLayoutId id="2147483811" r:id="rId75"/>
    <p:sldLayoutId id="2147483812" r:id="rId76"/>
    <p:sldLayoutId id="2147483813" r:id="rId77"/>
    <p:sldLayoutId id="2147483814" r:id="rId78"/>
    <p:sldLayoutId id="2147483815" r:id="rId79"/>
    <p:sldLayoutId id="2147483816" r:id="rId80"/>
    <p:sldLayoutId id="2147483817" r:id="rId81"/>
    <p:sldLayoutId id="2147483818" r:id="rId82"/>
    <p:sldLayoutId id="2147483819" r:id="rId83"/>
    <p:sldLayoutId id="2147483820" r:id="rId84"/>
    <p:sldLayoutId id="2147483821" r:id="rId85"/>
    <p:sldLayoutId id="2147483822" r:id="rId86"/>
    <p:sldLayoutId id="2147483823" r:id="rId87"/>
    <p:sldLayoutId id="2147483824" r:id="rId88"/>
    <p:sldLayoutId id="2147483825" r:id="rId8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624">
          <p15:clr>
            <a:srgbClr val="F26B43"/>
          </p15:clr>
        </p15:guide>
        <p15:guide id="4" orient="horz" pos="8016">
          <p15:clr>
            <a:srgbClr val="F26B43"/>
          </p15:clr>
        </p15:guide>
        <p15:guide id="5" pos="14737">
          <p15:clr>
            <a:srgbClr val="F26B43"/>
          </p15:clr>
        </p15:guide>
        <p15:guide id="6" pos="6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456817" y="782422"/>
            <a:ext cx="4655700" cy="1612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-RU" sz="1800" dirty="0">
                <a:solidFill>
                  <a:srgbClr val="377DFF"/>
                </a:solidFill>
              </a:rPr>
              <a:t>Разработка сервиса оценки привлекательности северного региона по данным социальных медиа на примере Архангельской области</a:t>
            </a:r>
          </a:p>
        </p:txBody>
      </p:sp>
      <p:sp>
        <p:nvSpPr>
          <p:cNvPr id="107" name="Google Shape;107;p25"/>
          <p:cNvSpPr txBox="1">
            <a:spLocks noGrp="1"/>
          </p:cNvSpPr>
          <p:nvPr>
            <p:ph type="body" idx="1"/>
          </p:nvPr>
        </p:nvSpPr>
        <p:spPr>
          <a:xfrm>
            <a:off x="456818" y="2340281"/>
            <a:ext cx="3825300" cy="149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-RU" dirty="0"/>
              <a:t>Выполнили студенты САФУ, </a:t>
            </a:r>
            <a:r>
              <a:rPr lang="ru-RU" dirty="0" err="1"/>
              <a:t>ВШИТиАС</a:t>
            </a:r>
            <a:r>
              <a:rPr lang="ru-RU" dirty="0"/>
              <a:t>, ИСИТ, ИСИМО, 351018:​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-RU" dirty="0"/>
              <a:t>Скок Андрей Сергеевич​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ru-RU" dirty="0"/>
              <a:t>Сивков Иван Георгиевич</a:t>
            </a:r>
          </a:p>
        </p:txBody>
      </p:sp>
      <p:pic>
        <p:nvPicPr>
          <p:cNvPr id="108" name="Google Shape;108;p25"/>
          <p:cNvPicPr preferRelativeResize="0"/>
          <p:nvPr/>
        </p:nvPicPr>
        <p:blipFill rotWithShape="1">
          <a:blip r:embed="rId3">
            <a:alphaModFix/>
          </a:blip>
          <a:srcRect l="48519"/>
          <a:stretch/>
        </p:blipFill>
        <p:spPr>
          <a:xfrm>
            <a:off x="5224606" y="669600"/>
            <a:ext cx="2832753" cy="44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5"/>
          <p:cNvSpPr/>
          <p:nvPr/>
        </p:nvSpPr>
        <p:spPr>
          <a:xfrm>
            <a:off x="5224661" y="0"/>
            <a:ext cx="2832600" cy="109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5"/>
          <p:cNvSpPr/>
          <p:nvPr/>
        </p:nvSpPr>
        <p:spPr>
          <a:xfrm>
            <a:off x="8057357" y="1098450"/>
            <a:ext cx="1086600" cy="237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5"/>
          <p:cNvSpPr/>
          <p:nvPr/>
        </p:nvSpPr>
        <p:spPr>
          <a:xfrm rot="10800000" flipH="1">
            <a:off x="8057357" y="3469800"/>
            <a:ext cx="1086600" cy="16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5"/>
          <p:cNvSpPr/>
          <p:nvPr/>
        </p:nvSpPr>
        <p:spPr>
          <a:xfrm>
            <a:off x="8057499" y="0"/>
            <a:ext cx="1086600" cy="109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5"/>
          <p:cNvSpPr/>
          <p:nvPr/>
        </p:nvSpPr>
        <p:spPr>
          <a:xfrm>
            <a:off x="-5084" y="4774004"/>
            <a:ext cx="406800" cy="380100"/>
          </a:xfrm>
          <a:prstGeom prst="rect">
            <a:avLst/>
          </a:prstGeom>
          <a:solidFill>
            <a:srgbClr val="8F00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25"/>
          <p:cNvSpPr txBox="1"/>
          <p:nvPr/>
        </p:nvSpPr>
        <p:spPr>
          <a:xfrm>
            <a:off x="-5081" y="4889325"/>
            <a:ext cx="4068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E4C76A-EEA9-2C7F-B213-B358A7D46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23" r="12114"/>
          <a:stretch/>
        </p:blipFill>
        <p:spPr>
          <a:xfrm flipH="1">
            <a:off x="5224423" y="1098450"/>
            <a:ext cx="2832792" cy="4045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>
            <a:extLst>
              <a:ext uri="{FF2B5EF4-FFF2-40B4-BE49-F238E27FC236}">
                <a16:creationId xmlns:a16="http://schemas.microsoft.com/office/drawing/2014/main" id="{827CBD48-6A4F-4A0D-B63A-5D38549C3ED5}"/>
              </a:ext>
            </a:extLst>
          </p:cNvPr>
          <p:cNvSpPr/>
          <p:nvPr/>
        </p:nvSpPr>
        <p:spPr>
          <a:xfrm>
            <a:off x="2700802" y="700552"/>
            <a:ext cx="3742396" cy="374239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1450">
              <a:buClrTx/>
              <a:defRPr/>
            </a:pPr>
            <a:endParaRPr lang="en-US" sz="675" kern="1200">
              <a:solidFill>
                <a:srgbClr val="FFFFFF"/>
              </a:solidFill>
              <a:latin typeface="Raleway" pitchFamily="2" charset="-52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BE1DD7F4-8DB6-4342-A29A-4393EACA63CF}"/>
              </a:ext>
            </a:extLst>
          </p:cNvPr>
          <p:cNvSpPr>
            <a:spLocks/>
          </p:cNvSpPr>
          <p:nvPr/>
        </p:nvSpPr>
        <p:spPr bwMode="auto">
          <a:xfrm>
            <a:off x="2829033" y="827991"/>
            <a:ext cx="1676418" cy="1677210"/>
          </a:xfrm>
          <a:custGeom>
            <a:avLst/>
            <a:gdLst>
              <a:gd name="T0" fmla="*/ 1057 w 1057"/>
              <a:gd name="T1" fmla="*/ 0 h 1057"/>
              <a:gd name="T2" fmla="*/ 1057 w 1057"/>
              <a:gd name="T3" fmla="*/ 96 h 1057"/>
              <a:gd name="T4" fmla="*/ 96 w 1057"/>
              <a:gd name="T5" fmla="*/ 1057 h 1057"/>
              <a:gd name="T6" fmla="*/ 0 w 1057"/>
              <a:gd name="T7" fmla="*/ 1057 h 1057"/>
              <a:gd name="T8" fmla="*/ 1057 w 1057"/>
              <a:gd name="T9" fmla="*/ 0 h 1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7" h="1057">
                <a:moveTo>
                  <a:pt x="1057" y="0"/>
                </a:moveTo>
                <a:cubicBezTo>
                  <a:pt x="1057" y="96"/>
                  <a:pt x="1057" y="96"/>
                  <a:pt x="1057" y="96"/>
                </a:cubicBezTo>
                <a:cubicBezTo>
                  <a:pt x="536" y="117"/>
                  <a:pt x="117" y="536"/>
                  <a:pt x="96" y="1057"/>
                </a:cubicBezTo>
                <a:cubicBezTo>
                  <a:pt x="0" y="1057"/>
                  <a:pt x="0" y="1057"/>
                  <a:pt x="0" y="1057"/>
                </a:cubicBezTo>
                <a:cubicBezTo>
                  <a:pt x="21" y="483"/>
                  <a:pt x="483" y="21"/>
                  <a:pt x="1057" y="0"/>
                </a:cubicBezTo>
                <a:close/>
              </a:path>
            </a:pathLst>
          </a:custGeom>
          <a:solidFill>
            <a:srgbClr val="223063"/>
          </a:solidFill>
          <a:ln>
            <a:noFill/>
          </a:ln>
          <a:effectLst>
            <a:innerShdw blurRad="342900" dist="88900" dir="2700000">
              <a:schemeClr val="accent1">
                <a:lumMod val="50000"/>
              </a:schemeClr>
            </a:innerShdw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pPr defTabSz="171450">
              <a:buClrTx/>
              <a:defRPr/>
            </a:pPr>
            <a:endParaRPr lang="en-US" sz="675" kern="1200">
              <a:solidFill>
                <a:srgbClr val="172144"/>
              </a:solidFill>
              <a:latin typeface="Raleway" pitchFamily="2" charset="-52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4AB84998-24D2-4AEC-9344-67B2F6C3C4F2}"/>
              </a:ext>
            </a:extLst>
          </p:cNvPr>
          <p:cNvSpPr>
            <a:spLocks/>
          </p:cNvSpPr>
          <p:nvPr/>
        </p:nvSpPr>
        <p:spPr bwMode="auto">
          <a:xfrm>
            <a:off x="4638550" y="827991"/>
            <a:ext cx="1676418" cy="1677210"/>
          </a:xfrm>
          <a:custGeom>
            <a:avLst/>
            <a:gdLst>
              <a:gd name="T0" fmla="*/ 1057 w 1057"/>
              <a:gd name="T1" fmla="*/ 1057 h 1057"/>
              <a:gd name="T2" fmla="*/ 961 w 1057"/>
              <a:gd name="T3" fmla="*/ 1057 h 1057"/>
              <a:gd name="T4" fmla="*/ 0 w 1057"/>
              <a:gd name="T5" fmla="*/ 96 h 1057"/>
              <a:gd name="T6" fmla="*/ 0 w 1057"/>
              <a:gd name="T7" fmla="*/ 0 h 1057"/>
              <a:gd name="T8" fmla="*/ 1057 w 1057"/>
              <a:gd name="T9" fmla="*/ 1057 h 1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7" h="1057">
                <a:moveTo>
                  <a:pt x="1057" y="1057"/>
                </a:moveTo>
                <a:cubicBezTo>
                  <a:pt x="961" y="1057"/>
                  <a:pt x="961" y="1057"/>
                  <a:pt x="961" y="1057"/>
                </a:cubicBezTo>
                <a:cubicBezTo>
                  <a:pt x="940" y="536"/>
                  <a:pt x="521" y="117"/>
                  <a:pt x="0" y="96"/>
                </a:cubicBezTo>
                <a:cubicBezTo>
                  <a:pt x="0" y="0"/>
                  <a:pt x="0" y="0"/>
                  <a:pt x="0" y="0"/>
                </a:cubicBezTo>
                <a:cubicBezTo>
                  <a:pt x="574" y="21"/>
                  <a:pt x="1036" y="483"/>
                  <a:pt x="1057" y="1057"/>
                </a:cubicBezTo>
                <a:close/>
              </a:path>
            </a:pathLst>
          </a:custGeom>
          <a:solidFill>
            <a:srgbClr val="223063"/>
          </a:solidFill>
          <a:ln>
            <a:noFill/>
          </a:ln>
          <a:effectLst>
            <a:innerShdw blurRad="342900" dist="88900" dir="10800000">
              <a:schemeClr val="accent1">
                <a:lumMod val="50000"/>
              </a:schemeClr>
            </a:innerShdw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pPr defTabSz="171450">
              <a:buClrTx/>
              <a:defRPr/>
            </a:pPr>
            <a:endParaRPr lang="en-US" sz="675" kern="1200">
              <a:solidFill>
                <a:srgbClr val="172144"/>
              </a:solidFill>
              <a:latin typeface="Raleway" pitchFamily="2" charset="-52"/>
              <a:ea typeface="+mn-ea"/>
              <a:cs typeface="+mn-cs"/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31984BBA-516B-485F-B2AE-0C41B56F84DE}"/>
              </a:ext>
            </a:extLst>
          </p:cNvPr>
          <p:cNvSpPr>
            <a:spLocks/>
          </p:cNvSpPr>
          <p:nvPr/>
        </p:nvSpPr>
        <p:spPr bwMode="auto">
          <a:xfrm>
            <a:off x="2829033" y="2638300"/>
            <a:ext cx="1676418" cy="1677210"/>
          </a:xfrm>
          <a:custGeom>
            <a:avLst/>
            <a:gdLst>
              <a:gd name="T0" fmla="*/ 1057 w 1057"/>
              <a:gd name="T1" fmla="*/ 961 h 1057"/>
              <a:gd name="T2" fmla="*/ 1057 w 1057"/>
              <a:gd name="T3" fmla="*/ 1057 h 1057"/>
              <a:gd name="T4" fmla="*/ 0 w 1057"/>
              <a:gd name="T5" fmla="*/ 0 h 1057"/>
              <a:gd name="T6" fmla="*/ 96 w 1057"/>
              <a:gd name="T7" fmla="*/ 0 h 1057"/>
              <a:gd name="T8" fmla="*/ 1057 w 1057"/>
              <a:gd name="T9" fmla="*/ 961 h 1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7" h="1057">
                <a:moveTo>
                  <a:pt x="1057" y="961"/>
                </a:moveTo>
                <a:cubicBezTo>
                  <a:pt x="1057" y="1057"/>
                  <a:pt x="1057" y="1057"/>
                  <a:pt x="1057" y="1057"/>
                </a:cubicBezTo>
                <a:cubicBezTo>
                  <a:pt x="483" y="1036"/>
                  <a:pt x="21" y="574"/>
                  <a:pt x="0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117" y="521"/>
                  <a:pt x="536" y="940"/>
                  <a:pt x="1057" y="961"/>
                </a:cubicBezTo>
                <a:close/>
              </a:path>
            </a:pathLst>
          </a:custGeom>
          <a:solidFill>
            <a:srgbClr val="223063"/>
          </a:solidFill>
          <a:ln>
            <a:noFill/>
          </a:ln>
          <a:effectLst>
            <a:innerShdw blurRad="342900" dist="88900" dir="2700000">
              <a:schemeClr val="accent1">
                <a:lumMod val="50000"/>
              </a:schemeClr>
            </a:innerShdw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pPr defTabSz="171450">
              <a:buClrTx/>
              <a:defRPr/>
            </a:pPr>
            <a:endParaRPr lang="en-US" sz="675" kern="1200">
              <a:solidFill>
                <a:srgbClr val="172144"/>
              </a:solidFill>
              <a:latin typeface="Raleway" pitchFamily="2" charset="-52"/>
              <a:ea typeface="+mn-ea"/>
              <a:cs typeface="+mn-cs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8EF1B9AB-D9E1-4E69-A249-D7ED68DD4A76}"/>
              </a:ext>
            </a:extLst>
          </p:cNvPr>
          <p:cNvSpPr>
            <a:spLocks/>
          </p:cNvSpPr>
          <p:nvPr/>
        </p:nvSpPr>
        <p:spPr bwMode="auto">
          <a:xfrm>
            <a:off x="4638550" y="2638300"/>
            <a:ext cx="1676418" cy="1677210"/>
          </a:xfrm>
          <a:custGeom>
            <a:avLst/>
            <a:gdLst>
              <a:gd name="T0" fmla="*/ 1057 w 1057"/>
              <a:gd name="T1" fmla="*/ 0 h 1057"/>
              <a:gd name="T2" fmla="*/ 0 w 1057"/>
              <a:gd name="T3" fmla="*/ 1057 h 1057"/>
              <a:gd name="T4" fmla="*/ 0 w 1057"/>
              <a:gd name="T5" fmla="*/ 961 h 1057"/>
              <a:gd name="T6" fmla="*/ 961 w 1057"/>
              <a:gd name="T7" fmla="*/ 0 h 1057"/>
              <a:gd name="T8" fmla="*/ 1057 w 1057"/>
              <a:gd name="T9" fmla="*/ 0 h 1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7" h="1057">
                <a:moveTo>
                  <a:pt x="1057" y="0"/>
                </a:moveTo>
                <a:cubicBezTo>
                  <a:pt x="1036" y="574"/>
                  <a:pt x="574" y="1036"/>
                  <a:pt x="0" y="1057"/>
                </a:cubicBezTo>
                <a:cubicBezTo>
                  <a:pt x="0" y="961"/>
                  <a:pt x="0" y="961"/>
                  <a:pt x="0" y="961"/>
                </a:cubicBezTo>
                <a:cubicBezTo>
                  <a:pt x="521" y="940"/>
                  <a:pt x="940" y="521"/>
                  <a:pt x="961" y="0"/>
                </a:cubicBezTo>
                <a:lnTo>
                  <a:pt x="1057" y="0"/>
                </a:lnTo>
                <a:close/>
              </a:path>
            </a:pathLst>
          </a:custGeom>
          <a:solidFill>
            <a:srgbClr val="223063"/>
          </a:solidFill>
          <a:ln>
            <a:noFill/>
          </a:ln>
          <a:effectLst>
            <a:innerShdw blurRad="342900" dist="88900" dir="11100000">
              <a:schemeClr val="accent1">
                <a:lumMod val="50000"/>
              </a:schemeClr>
            </a:innerShdw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pPr defTabSz="171450">
              <a:buClrTx/>
              <a:defRPr/>
            </a:pPr>
            <a:endParaRPr lang="en-US" sz="675" kern="1200">
              <a:solidFill>
                <a:srgbClr val="172144"/>
              </a:solidFill>
              <a:latin typeface="Raleway" pitchFamily="2" charset="-52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891F3A7-A45F-4BEF-AF38-7E8131D48327}"/>
              </a:ext>
            </a:extLst>
          </p:cNvPr>
          <p:cNvGrpSpPr/>
          <p:nvPr/>
        </p:nvGrpSpPr>
        <p:grpSpPr>
          <a:xfrm>
            <a:off x="3965923" y="1965673"/>
            <a:ext cx="539528" cy="539528"/>
            <a:chOff x="10577172" y="5241585"/>
            <a:chExt cx="1438928" cy="1438928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FFBDB5C2-EBCF-4EE6-B20E-C69156A62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7172" y="5241585"/>
              <a:ext cx="1438928" cy="1438928"/>
            </a:xfrm>
            <a:custGeom>
              <a:avLst/>
              <a:gdLst>
                <a:gd name="T0" fmla="*/ 340 w 340"/>
                <a:gd name="T1" fmla="*/ 0 h 340"/>
                <a:gd name="T2" fmla="*/ 340 w 340"/>
                <a:gd name="T3" fmla="*/ 340 h 340"/>
                <a:gd name="T4" fmla="*/ 0 w 340"/>
                <a:gd name="T5" fmla="*/ 340 h 340"/>
                <a:gd name="T6" fmla="*/ 340 w 340"/>
                <a:gd name="T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" h="340">
                  <a:moveTo>
                    <a:pt x="340" y="0"/>
                  </a:moveTo>
                  <a:cubicBezTo>
                    <a:pt x="340" y="340"/>
                    <a:pt x="340" y="340"/>
                    <a:pt x="340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20" y="161"/>
                    <a:pt x="161" y="20"/>
                    <a:pt x="34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sz="675" kern="120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D72BA9-E919-489D-A0EF-881751425019}"/>
                </a:ext>
              </a:extLst>
            </p:cNvPr>
            <p:cNvSpPr txBox="1"/>
            <p:nvPr/>
          </p:nvSpPr>
          <p:spPr>
            <a:xfrm>
              <a:off x="11189222" y="5769408"/>
              <a:ext cx="492677" cy="738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171450">
                <a:buClrTx/>
                <a:defRPr/>
              </a:pPr>
              <a:endParaRPr lang="en-US" sz="1200" b="1" kern="1200" dirty="0">
                <a:solidFill>
                  <a:srgbClr val="172144">
                    <a:alpha val="65000"/>
                  </a:srgbClr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217F76C-9BCF-40AD-B28C-42E056EDD79A}"/>
              </a:ext>
            </a:extLst>
          </p:cNvPr>
          <p:cNvGrpSpPr/>
          <p:nvPr/>
        </p:nvGrpSpPr>
        <p:grpSpPr>
          <a:xfrm>
            <a:off x="4638550" y="1965673"/>
            <a:ext cx="539528" cy="539528"/>
            <a:chOff x="12371076" y="5241585"/>
            <a:chExt cx="1438928" cy="1438928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F49CDC54-99BF-4A30-A737-E1D8B4D7A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1076" y="5241585"/>
              <a:ext cx="1438928" cy="1438928"/>
            </a:xfrm>
            <a:custGeom>
              <a:avLst/>
              <a:gdLst>
                <a:gd name="T0" fmla="*/ 340 w 340"/>
                <a:gd name="T1" fmla="*/ 340 h 340"/>
                <a:gd name="T2" fmla="*/ 0 w 340"/>
                <a:gd name="T3" fmla="*/ 340 h 340"/>
                <a:gd name="T4" fmla="*/ 0 w 340"/>
                <a:gd name="T5" fmla="*/ 0 h 340"/>
                <a:gd name="T6" fmla="*/ 340 w 340"/>
                <a:gd name="T7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" h="340">
                  <a:moveTo>
                    <a:pt x="340" y="340"/>
                  </a:moveTo>
                  <a:cubicBezTo>
                    <a:pt x="0" y="340"/>
                    <a:pt x="0" y="340"/>
                    <a:pt x="0" y="3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9" y="20"/>
                    <a:pt x="320" y="161"/>
                    <a:pt x="340" y="34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sz="675" kern="120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202108-D1EE-419D-B427-E3FA59A7DE48}"/>
                </a:ext>
              </a:extLst>
            </p:cNvPr>
            <p:cNvSpPr txBox="1"/>
            <p:nvPr/>
          </p:nvSpPr>
          <p:spPr>
            <a:xfrm>
              <a:off x="12705271" y="5769408"/>
              <a:ext cx="492677" cy="738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171450">
                <a:buClrTx/>
                <a:defRPr/>
              </a:pPr>
              <a:endParaRPr lang="en-US" sz="1200" b="1" kern="1200" dirty="0">
                <a:solidFill>
                  <a:srgbClr val="172144">
                    <a:alpha val="65000"/>
                  </a:srgbClr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F0FF37D-885D-4EC2-94FC-7EB0846871FE}"/>
              </a:ext>
            </a:extLst>
          </p:cNvPr>
          <p:cNvGrpSpPr/>
          <p:nvPr/>
        </p:nvGrpSpPr>
        <p:grpSpPr>
          <a:xfrm>
            <a:off x="3965923" y="2638300"/>
            <a:ext cx="539528" cy="539528"/>
            <a:chOff x="10577172" y="7035490"/>
            <a:chExt cx="1438928" cy="1438928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23A7BAA4-58C9-49E3-9958-06C810BA9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7172" y="7035490"/>
              <a:ext cx="1438928" cy="1438928"/>
            </a:xfrm>
            <a:custGeom>
              <a:avLst/>
              <a:gdLst>
                <a:gd name="T0" fmla="*/ 340 w 340"/>
                <a:gd name="T1" fmla="*/ 0 h 340"/>
                <a:gd name="T2" fmla="*/ 340 w 340"/>
                <a:gd name="T3" fmla="*/ 340 h 340"/>
                <a:gd name="T4" fmla="*/ 0 w 340"/>
                <a:gd name="T5" fmla="*/ 0 h 340"/>
                <a:gd name="T6" fmla="*/ 340 w 340"/>
                <a:gd name="T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" h="340">
                  <a:moveTo>
                    <a:pt x="340" y="0"/>
                  </a:moveTo>
                  <a:cubicBezTo>
                    <a:pt x="340" y="340"/>
                    <a:pt x="340" y="340"/>
                    <a:pt x="340" y="340"/>
                  </a:cubicBezTo>
                  <a:cubicBezTo>
                    <a:pt x="161" y="320"/>
                    <a:pt x="20" y="179"/>
                    <a:pt x="0" y="0"/>
                  </a:cubicBezTo>
                  <a:lnTo>
                    <a:pt x="340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sz="675" kern="120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6B8E99-131C-4ED6-B5D9-12D0504A7E5A}"/>
                </a:ext>
              </a:extLst>
            </p:cNvPr>
            <p:cNvSpPr txBox="1"/>
            <p:nvPr/>
          </p:nvSpPr>
          <p:spPr>
            <a:xfrm>
              <a:off x="11189222" y="7208336"/>
              <a:ext cx="492677" cy="738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171450">
                <a:buClrTx/>
                <a:defRPr/>
              </a:pPr>
              <a:endParaRPr lang="en-US" sz="1200" b="1" kern="1200" dirty="0">
                <a:solidFill>
                  <a:srgbClr val="172144">
                    <a:alpha val="65000"/>
                  </a:srgbClr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340584-FFC2-49D0-A141-B46C6E879A39}"/>
              </a:ext>
            </a:extLst>
          </p:cNvPr>
          <p:cNvGrpSpPr/>
          <p:nvPr/>
        </p:nvGrpSpPr>
        <p:grpSpPr>
          <a:xfrm>
            <a:off x="4638550" y="2638300"/>
            <a:ext cx="539528" cy="539528"/>
            <a:chOff x="12371076" y="7035490"/>
            <a:chExt cx="1438928" cy="143892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E22DF1B-2133-4FA3-9192-CD7D78CF8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1076" y="7035490"/>
              <a:ext cx="1438928" cy="1438928"/>
            </a:xfrm>
            <a:custGeom>
              <a:avLst/>
              <a:gdLst>
                <a:gd name="T0" fmla="*/ 340 w 340"/>
                <a:gd name="T1" fmla="*/ 0 h 340"/>
                <a:gd name="T2" fmla="*/ 0 w 340"/>
                <a:gd name="T3" fmla="*/ 340 h 340"/>
                <a:gd name="T4" fmla="*/ 0 w 340"/>
                <a:gd name="T5" fmla="*/ 0 h 340"/>
                <a:gd name="T6" fmla="*/ 340 w 340"/>
                <a:gd name="T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" h="340">
                  <a:moveTo>
                    <a:pt x="340" y="0"/>
                  </a:moveTo>
                  <a:cubicBezTo>
                    <a:pt x="320" y="179"/>
                    <a:pt x="179" y="320"/>
                    <a:pt x="0" y="34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sz="675" kern="120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7DD993-7B02-4BEF-B56E-0BBB41F9CE7E}"/>
                </a:ext>
              </a:extLst>
            </p:cNvPr>
            <p:cNvSpPr txBox="1"/>
            <p:nvPr/>
          </p:nvSpPr>
          <p:spPr>
            <a:xfrm>
              <a:off x="12705271" y="7208336"/>
              <a:ext cx="492677" cy="738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171450">
                <a:buClrTx/>
                <a:defRPr/>
              </a:pPr>
              <a:endParaRPr lang="en-US" sz="1200" b="1" kern="1200" dirty="0">
                <a:solidFill>
                  <a:srgbClr val="172144">
                    <a:alpha val="65000"/>
                  </a:srgbClr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4CB86A-45CA-4BCC-817F-7256B9D666C9}"/>
              </a:ext>
            </a:extLst>
          </p:cNvPr>
          <p:cNvGrpSpPr/>
          <p:nvPr/>
        </p:nvGrpSpPr>
        <p:grpSpPr>
          <a:xfrm>
            <a:off x="636110" y="804078"/>
            <a:ext cx="2413714" cy="1065092"/>
            <a:chOff x="4492012" y="3573124"/>
            <a:chExt cx="3548457" cy="296151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27F9B8-CB23-4E51-B2A1-98186D3C3932}"/>
                </a:ext>
              </a:extLst>
            </p:cNvPr>
            <p:cNvSpPr txBox="1"/>
            <p:nvPr/>
          </p:nvSpPr>
          <p:spPr>
            <a:xfrm>
              <a:off x="5612484" y="3573124"/>
              <a:ext cx="1318255" cy="1026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71450">
                <a:buClrTx/>
                <a:defRPr/>
              </a:pPr>
              <a:r>
                <a:rPr lang="en-US" sz="1800" b="1" kern="1200" dirty="0">
                  <a:latin typeface="Raleway" pitchFamily="2" charset="-52"/>
                  <a:ea typeface="+mn-ea"/>
                  <a:cs typeface="+mn-cs"/>
                </a:rPr>
                <a:t>Swap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B0A60F-0A92-487A-99D2-BBA75D4DA628}"/>
                </a:ext>
              </a:extLst>
            </p:cNvPr>
            <p:cNvSpPr txBox="1"/>
            <p:nvPr/>
          </p:nvSpPr>
          <p:spPr>
            <a:xfrm>
              <a:off x="4492012" y="4480765"/>
              <a:ext cx="3548457" cy="205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kern="1200" dirty="0">
                  <a:latin typeface="Raleway" pitchFamily="2" charset="-52"/>
                  <a:ea typeface="+mn-ea"/>
                  <a:cs typeface="+mn-cs"/>
                </a:rPr>
                <a:t>Аугментация при помощи перестановки слов в предложении</a:t>
              </a:r>
              <a:endParaRPr lang="en-US" kern="1200" dirty="0">
                <a:latin typeface="Raleway" pitchFamily="2" charset="-52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1B933DC-29F7-4022-9529-EE3D23E8CA2E}"/>
              </a:ext>
            </a:extLst>
          </p:cNvPr>
          <p:cNvGrpSpPr/>
          <p:nvPr/>
        </p:nvGrpSpPr>
        <p:grpSpPr>
          <a:xfrm>
            <a:off x="6094176" y="880948"/>
            <a:ext cx="2068960" cy="1002226"/>
            <a:chOff x="16070089" y="3601772"/>
            <a:chExt cx="3548457" cy="267294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C54917-06D8-45A2-B8BD-41AE1742B13A}"/>
                </a:ext>
              </a:extLst>
            </p:cNvPr>
            <p:cNvSpPr txBox="1"/>
            <p:nvPr/>
          </p:nvSpPr>
          <p:spPr>
            <a:xfrm>
              <a:off x="16701709" y="3601772"/>
              <a:ext cx="2285216" cy="985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en-US" sz="1800" b="1" kern="1200" dirty="0">
                  <a:latin typeface="Raleway" pitchFamily="2" charset="-52"/>
                  <a:ea typeface="+mn-ea"/>
                  <a:cs typeface="+mn-cs"/>
                </a:rPr>
                <a:t>Substitute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CB1E80-DBEC-4138-B196-12A7F0F6F447}"/>
                </a:ext>
              </a:extLst>
            </p:cNvPr>
            <p:cNvSpPr txBox="1"/>
            <p:nvPr/>
          </p:nvSpPr>
          <p:spPr>
            <a:xfrm>
              <a:off x="16070089" y="4304695"/>
              <a:ext cx="3548457" cy="1970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-52"/>
                  <a:ea typeface="+mn-ea"/>
                  <a:sym typeface="Arial"/>
                </a:rPr>
                <a:t>Аугментация при помощи замены слов на синонимы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-52"/>
                <a:ea typeface="+mn-ea"/>
                <a:sym typeface="Arial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3C6328-0311-441F-9422-5230E22243F0}"/>
              </a:ext>
            </a:extLst>
          </p:cNvPr>
          <p:cNvGrpSpPr/>
          <p:nvPr/>
        </p:nvGrpSpPr>
        <p:grpSpPr>
          <a:xfrm>
            <a:off x="868680" y="3538192"/>
            <a:ext cx="2129285" cy="1002226"/>
            <a:chOff x="4894001" y="8445170"/>
            <a:chExt cx="3548457" cy="267294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D6F6F2-A6F3-4ACA-8D14-85B1D8E87539}"/>
                </a:ext>
              </a:extLst>
            </p:cNvPr>
            <p:cNvSpPr txBox="1"/>
            <p:nvPr/>
          </p:nvSpPr>
          <p:spPr>
            <a:xfrm>
              <a:off x="4894001" y="9148093"/>
              <a:ext cx="3548457" cy="1970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-52"/>
                  <a:ea typeface="+mn-ea"/>
                  <a:sym typeface="Arial"/>
                </a:rPr>
                <a:t>Аугментация при помощи удаления слов в предложении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-52"/>
                <a:ea typeface="+mn-ea"/>
                <a:sym typeface="Arial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E7EA07-C4BE-4257-9EE6-7C0FAB52F434}"/>
                </a:ext>
              </a:extLst>
            </p:cNvPr>
            <p:cNvSpPr txBox="1"/>
            <p:nvPr/>
          </p:nvSpPr>
          <p:spPr>
            <a:xfrm>
              <a:off x="5897260" y="8445170"/>
              <a:ext cx="1541937" cy="985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en-US" sz="1800" b="1" kern="1200" dirty="0">
                  <a:latin typeface="Raleway" pitchFamily="2" charset="-52"/>
                  <a:ea typeface="+mn-ea"/>
                  <a:cs typeface="+mn-cs"/>
                </a:rPr>
                <a:t>Delete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D54EDE-F50B-4240-A823-8A8A887700A1}"/>
              </a:ext>
            </a:extLst>
          </p:cNvPr>
          <p:cNvGrpSpPr/>
          <p:nvPr/>
        </p:nvGrpSpPr>
        <p:grpSpPr>
          <a:xfrm>
            <a:off x="6146036" y="3538193"/>
            <a:ext cx="2441704" cy="1217669"/>
            <a:chOff x="10419359" y="404628"/>
            <a:chExt cx="3548457" cy="324753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A49CFF-61C9-4458-A37F-B7CAE713B8A7}"/>
                </a:ext>
              </a:extLst>
            </p:cNvPr>
            <p:cNvSpPr txBox="1"/>
            <p:nvPr/>
          </p:nvSpPr>
          <p:spPr>
            <a:xfrm>
              <a:off x="11134554" y="404628"/>
              <a:ext cx="2118069" cy="985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en-US" sz="1800" b="1" kern="1200" dirty="0">
                  <a:latin typeface="Raleway" pitchFamily="2" charset="-52"/>
                  <a:ea typeface="+mn-ea"/>
                  <a:cs typeface="+mn-cs"/>
                </a:rPr>
                <a:t>Paraphrase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221435-705A-40A6-AF8A-BBDD91CF2C1A}"/>
                </a:ext>
              </a:extLst>
            </p:cNvPr>
            <p:cNvSpPr txBox="1"/>
            <p:nvPr/>
          </p:nvSpPr>
          <p:spPr>
            <a:xfrm>
              <a:off x="10419359" y="1107551"/>
              <a:ext cx="3548457" cy="2544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-52"/>
                  <a:ea typeface="+mn-ea"/>
                  <a:sym typeface="Arial"/>
                </a:rPr>
                <a:t>Аугментация при помощи </a:t>
              </a:r>
              <a:r>
                <a:rPr kumimoji="0" lang="ru-RU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-52"/>
                  <a:ea typeface="+mn-ea"/>
                  <a:sym typeface="Arial"/>
                </a:rPr>
                <a:t>переписования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-52"/>
                  <a:ea typeface="+mn-ea"/>
                  <a:sym typeface="Arial"/>
                </a:rPr>
                <a:t> текста другими словами с сохранением сути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-52"/>
                <a:ea typeface="+mn-ea"/>
                <a:sym typeface="Arial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2A0495E-8FBE-48E1-89B7-7C18331125F8}"/>
              </a:ext>
            </a:extLst>
          </p:cNvPr>
          <p:cNvGrpSpPr/>
          <p:nvPr/>
        </p:nvGrpSpPr>
        <p:grpSpPr>
          <a:xfrm>
            <a:off x="2981147" y="980105"/>
            <a:ext cx="1524304" cy="1525096"/>
            <a:chOff x="7950759" y="2613059"/>
            <a:chExt cx="4065340" cy="406745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8B5E267-C4F7-4196-866F-D42804701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0759" y="2613059"/>
              <a:ext cx="4065340" cy="4067453"/>
            </a:xfrm>
            <a:custGeom>
              <a:avLst/>
              <a:gdLst>
                <a:gd name="T0" fmla="*/ 961 w 961"/>
                <a:gd name="T1" fmla="*/ 0 h 961"/>
                <a:gd name="T2" fmla="*/ 961 w 961"/>
                <a:gd name="T3" fmla="*/ 621 h 961"/>
                <a:gd name="T4" fmla="*/ 621 w 961"/>
                <a:gd name="T5" fmla="*/ 961 h 961"/>
                <a:gd name="T6" fmla="*/ 0 w 961"/>
                <a:gd name="T7" fmla="*/ 961 h 961"/>
                <a:gd name="T8" fmla="*/ 961 w 961"/>
                <a:gd name="T9" fmla="*/ 0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961">
                  <a:moveTo>
                    <a:pt x="961" y="0"/>
                  </a:moveTo>
                  <a:cubicBezTo>
                    <a:pt x="961" y="621"/>
                    <a:pt x="961" y="621"/>
                    <a:pt x="961" y="621"/>
                  </a:cubicBezTo>
                  <a:cubicBezTo>
                    <a:pt x="782" y="641"/>
                    <a:pt x="641" y="782"/>
                    <a:pt x="621" y="961"/>
                  </a:cubicBezTo>
                  <a:cubicBezTo>
                    <a:pt x="0" y="961"/>
                    <a:pt x="0" y="961"/>
                    <a:pt x="0" y="961"/>
                  </a:cubicBezTo>
                  <a:cubicBezTo>
                    <a:pt x="21" y="440"/>
                    <a:pt x="440" y="21"/>
                    <a:pt x="96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kern="120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0009BD4-2BA1-4BBA-A55A-FCFC8A32F2FC}"/>
                </a:ext>
              </a:extLst>
            </p:cNvPr>
            <p:cNvSpPr/>
            <p:nvPr/>
          </p:nvSpPr>
          <p:spPr>
            <a:xfrm>
              <a:off x="8855503" y="3482994"/>
              <a:ext cx="2412087" cy="246253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sz="5400" kern="1200" dirty="0">
                  <a:solidFill>
                    <a:srgbClr val="FFFFFF"/>
                  </a:solidFill>
                  <a:latin typeface="Raleway" pitchFamily="2" charset="-52"/>
                  <a:ea typeface="Open Sans" panose="020B0606030504020204" pitchFamily="34" charset="0"/>
                  <a:cs typeface="Open Sans" panose="020B0606030504020204" pitchFamily="34" charset="0"/>
                </a:rPr>
                <a:t>01</a:t>
              </a:r>
              <a:endParaRPr lang="en-US" sz="5400" kern="1200" dirty="0">
                <a:solidFill>
                  <a:srgbClr val="FFFFFF"/>
                </a:solidFill>
                <a:latin typeface="Raleway" pitchFamily="2" charset="-52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878069F-23AD-4F20-A097-6AAA362CC62D}"/>
              </a:ext>
            </a:extLst>
          </p:cNvPr>
          <p:cNvGrpSpPr/>
          <p:nvPr/>
        </p:nvGrpSpPr>
        <p:grpSpPr>
          <a:xfrm>
            <a:off x="4638550" y="980105"/>
            <a:ext cx="1524304" cy="1525096"/>
            <a:chOff x="12371076" y="2613059"/>
            <a:chExt cx="4065340" cy="4067453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E0A8CD74-0078-4624-A1C8-D3E12CF0E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1076" y="2613059"/>
              <a:ext cx="4065340" cy="4067453"/>
            </a:xfrm>
            <a:custGeom>
              <a:avLst/>
              <a:gdLst>
                <a:gd name="T0" fmla="*/ 961 w 961"/>
                <a:gd name="T1" fmla="*/ 961 h 961"/>
                <a:gd name="T2" fmla="*/ 340 w 961"/>
                <a:gd name="T3" fmla="*/ 961 h 961"/>
                <a:gd name="T4" fmla="*/ 0 w 961"/>
                <a:gd name="T5" fmla="*/ 621 h 961"/>
                <a:gd name="T6" fmla="*/ 0 w 961"/>
                <a:gd name="T7" fmla="*/ 0 h 961"/>
                <a:gd name="T8" fmla="*/ 961 w 961"/>
                <a:gd name="T9" fmla="*/ 961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961">
                  <a:moveTo>
                    <a:pt x="961" y="961"/>
                  </a:moveTo>
                  <a:cubicBezTo>
                    <a:pt x="340" y="961"/>
                    <a:pt x="340" y="961"/>
                    <a:pt x="340" y="961"/>
                  </a:cubicBezTo>
                  <a:cubicBezTo>
                    <a:pt x="320" y="782"/>
                    <a:pt x="179" y="641"/>
                    <a:pt x="0" y="6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1" y="21"/>
                    <a:pt x="940" y="440"/>
                    <a:pt x="961" y="96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kern="120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9C8ECA0-264C-4482-A32A-25A9B587D177}"/>
                </a:ext>
              </a:extLst>
            </p:cNvPr>
            <p:cNvSpPr/>
            <p:nvPr/>
          </p:nvSpPr>
          <p:spPr>
            <a:xfrm flipH="1">
              <a:off x="13043022" y="3543514"/>
              <a:ext cx="2583096" cy="246253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ru-RU" sz="5400" dirty="0">
                  <a:solidFill>
                    <a:srgbClr val="FFFFFF"/>
                  </a:solidFill>
                  <a:latin typeface="Raleway" pitchFamily="2" charset="-52"/>
                  <a:ea typeface="Open Sans" panose="020B0606030504020204" pitchFamily="34" charset="0"/>
                  <a:cs typeface="Open Sans" panose="020B0606030504020204" pitchFamily="34" charset="0"/>
                </a:rPr>
                <a:t>02</a:t>
              </a:r>
              <a:endParaRPr lang="en-US" sz="5400" dirty="0">
                <a:solidFill>
                  <a:srgbClr val="FFFFFF"/>
                </a:solidFill>
                <a:latin typeface="Raleway" pitchFamily="2" charset="-52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FC89DE-DF36-4AC5-BAFD-FD654213BEC2}"/>
              </a:ext>
            </a:extLst>
          </p:cNvPr>
          <p:cNvGrpSpPr/>
          <p:nvPr/>
        </p:nvGrpSpPr>
        <p:grpSpPr>
          <a:xfrm>
            <a:off x="2981147" y="2638300"/>
            <a:ext cx="1524304" cy="1525096"/>
            <a:chOff x="7950759" y="7035490"/>
            <a:chExt cx="4065340" cy="4067453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9FB73D4-8ACC-4DBC-AE01-A2E2C3B87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0759" y="7035490"/>
              <a:ext cx="4065340" cy="4067453"/>
            </a:xfrm>
            <a:custGeom>
              <a:avLst/>
              <a:gdLst>
                <a:gd name="T0" fmla="*/ 961 w 961"/>
                <a:gd name="T1" fmla="*/ 340 h 961"/>
                <a:gd name="T2" fmla="*/ 961 w 961"/>
                <a:gd name="T3" fmla="*/ 961 h 961"/>
                <a:gd name="T4" fmla="*/ 0 w 961"/>
                <a:gd name="T5" fmla="*/ 0 h 961"/>
                <a:gd name="T6" fmla="*/ 621 w 961"/>
                <a:gd name="T7" fmla="*/ 0 h 961"/>
                <a:gd name="T8" fmla="*/ 961 w 961"/>
                <a:gd name="T9" fmla="*/ 340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961">
                  <a:moveTo>
                    <a:pt x="961" y="340"/>
                  </a:moveTo>
                  <a:cubicBezTo>
                    <a:pt x="961" y="961"/>
                    <a:pt x="961" y="961"/>
                    <a:pt x="961" y="961"/>
                  </a:cubicBezTo>
                  <a:cubicBezTo>
                    <a:pt x="440" y="940"/>
                    <a:pt x="21" y="521"/>
                    <a:pt x="0" y="0"/>
                  </a:cubicBezTo>
                  <a:cubicBezTo>
                    <a:pt x="621" y="0"/>
                    <a:pt x="621" y="0"/>
                    <a:pt x="621" y="0"/>
                  </a:cubicBezTo>
                  <a:cubicBezTo>
                    <a:pt x="641" y="179"/>
                    <a:pt x="782" y="320"/>
                    <a:pt x="961" y="34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kern="120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E4CB009-6E93-41E7-A37E-D32CA1B6BA69}"/>
                </a:ext>
              </a:extLst>
            </p:cNvPr>
            <p:cNvSpPr/>
            <p:nvPr/>
          </p:nvSpPr>
          <p:spPr>
            <a:xfrm>
              <a:off x="8743886" y="7443234"/>
              <a:ext cx="2608748" cy="246253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ru-RU" sz="5400" dirty="0">
                  <a:solidFill>
                    <a:srgbClr val="FFFFFF"/>
                  </a:solidFill>
                  <a:latin typeface="Raleway" pitchFamily="2" charset="-52"/>
                  <a:ea typeface="Open Sans" panose="020B0606030504020204" pitchFamily="34" charset="0"/>
                  <a:cs typeface="Open Sans" panose="020B0606030504020204" pitchFamily="34" charset="0"/>
                </a:rPr>
                <a:t>03</a:t>
              </a:r>
              <a:endParaRPr lang="en-US" sz="5400" dirty="0">
                <a:solidFill>
                  <a:srgbClr val="FFFFFF"/>
                </a:solidFill>
                <a:latin typeface="Raleway" pitchFamily="2" charset="-52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B308467-42BE-486A-89B9-2813973667E4}"/>
              </a:ext>
            </a:extLst>
          </p:cNvPr>
          <p:cNvGrpSpPr/>
          <p:nvPr/>
        </p:nvGrpSpPr>
        <p:grpSpPr>
          <a:xfrm>
            <a:off x="4638550" y="2638300"/>
            <a:ext cx="1524304" cy="1525096"/>
            <a:chOff x="12371076" y="7035490"/>
            <a:chExt cx="4065340" cy="4067453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60F4A613-BDC5-44E6-B935-D5F23AA1E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1076" y="7035490"/>
              <a:ext cx="4065340" cy="4067453"/>
            </a:xfrm>
            <a:custGeom>
              <a:avLst/>
              <a:gdLst>
                <a:gd name="T0" fmla="*/ 961 w 961"/>
                <a:gd name="T1" fmla="*/ 0 h 961"/>
                <a:gd name="T2" fmla="*/ 0 w 961"/>
                <a:gd name="T3" fmla="*/ 961 h 961"/>
                <a:gd name="T4" fmla="*/ 0 w 961"/>
                <a:gd name="T5" fmla="*/ 340 h 961"/>
                <a:gd name="T6" fmla="*/ 340 w 961"/>
                <a:gd name="T7" fmla="*/ 0 h 961"/>
                <a:gd name="T8" fmla="*/ 961 w 961"/>
                <a:gd name="T9" fmla="*/ 0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961">
                  <a:moveTo>
                    <a:pt x="961" y="0"/>
                  </a:moveTo>
                  <a:cubicBezTo>
                    <a:pt x="940" y="521"/>
                    <a:pt x="521" y="940"/>
                    <a:pt x="0" y="961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179" y="320"/>
                    <a:pt x="320" y="179"/>
                    <a:pt x="340" y="0"/>
                  </a:cubicBezTo>
                  <a:lnTo>
                    <a:pt x="96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kern="120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65A7BE4-73FB-41E0-A8F9-C20E531A8E6C}"/>
                </a:ext>
              </a:extLst>
            </p:cNvPr>
            <p:cNvSpPr/>
            <p:nvPr/>
          </p:nvSpPr>
          <p:spPr>
            <a:xfrm flipH="1">
              <a:off x="13162064" y="7438097"/>
              <a:ext cx="2630121" cy="246253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ru-RU" sz="5400" dirty="0">
                  <a:solidFill>
                    <a:srgbClr val="FFFFFF"/>
                  </a:solidFill>
                  <a:latin typeface="Raleway" pitchFamily="2" charset="-52"/>
                  <a:ea typeface="Open Sans" panose="020B0606030504020204" pitchFamily="34" charset="0"/>
                  <a:cs typeface="Open Sans" panose="020B0606030504020204" pitchFamily="34" charset="0"/>
                </a:rPr>
                <a:t>04</a:t>
              </a:r>
              <a:endParaRPr lang="en-US" sz="5400" dirty="0">
                <a:solidFill>
                  <a:srgbClr val="FFFFFF"/>
                </a:solidFill>
                <a:latin typeface="Raleway" pitchFamily="2" charset="-52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2" name="Google Shape;175;p29">
            <a:extLst>
              <a:ext uri="{FF2B5EF4-FFF2-40B4-BE49-F238E27FC236}">
                <a16:creationId xmlns:a16="http://schemas.microsoft.com/office/drawing/2014/main" id="{05878BC3-5CBE-4C36-92F4-A5E4C74A3A12}"/>
              </a:ext>
            </a:extLst>
          </p:cNvPr>
          <p:cNvSpPr/>
          <p:nvPr/>
        </p:nvSpPr>
        <p:spPr>
          <a:xfrm>
            <a:off x="8788235" y="0"/>
            <a:ext cx="354900" cy="20886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AF17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176;p29">
            <a:extLst>
              <a:ext uri="{FF2B5EF4-FFF2-40B4-BE49-F238E27FC236}">
                <a16:creationId xmlns:a16="http://schemas.microsoft.com/office/drawing/2014/main" id="{84B1ECCE-1A41-4B80-BFFA-1182F651AA5B}"/>
              </a:ext>
            </a:extLst>
          </p:cNvPr>
          <p:cNvSpPr/>
          <p:nvPr/>
        </p:nvSpPr>
        <p:spPr>
          <a:xfrm>
            <a:off x="8788179" y="4333388"/>
            <a:ext cx="354900" cy="822000"/>
          </a:xfrm>
          <a:prstGeom prst="rect">
            <a:avLst/>
          </a:prstGeom>
          <a:solidFill>
            <a:srgbClr val="FF2F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177;p29">
            <a:extLst>
              <a:ext uri="{FF2B5EF4-FFF2-40B4-BE49-F238E27FC236}">
                <a16:creationId xmlns:a16="http://schemas.microsoft.com/office/drawing/2014/main" id="{8773B6EE-C59B-4675-8799-85121C562406}"/>
              </a:ext>
            </a:extLst>
          </p:cNvPr>
          <p:cNvSpPr/>
          <p:nvPr/>
        </p:nvSpPr>
        <p:spPr>
          <a:xfrm>
            <a:off x="8788179" y="2088579"/>
            <a:ext cx="354900" cy="1159500"/>
          </a:xfrm>
          <a:prstGeom prst="rect">
            <a:avLst/>
          </a:prstGeom>
          <a:solidFill>
            <a:srgbClr val="8F00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Raleway" pitchFamily="2" charset="-52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178;p29">
            <a:extLst>
              <a:ext uri="{FF2B5EF4-FFF2-40B4-BE49-F238E27FC236}">
                <a16:creationId xmlns:a16="http://schemas.microsoft.com/office/drawing/2014/main" id="{BB9DDD3F-8985-4A1D-A188-F453078FB03C}"/>
              </a:ext>
            </a:extLst>
          </p:cNvPr>
          <p:cNvSpPr/>
          <p:nvPr/>
        </p:nvSpPr>
        <p:spPr>
          <a:xfrm>
            <a:off x="8788179" y="3248117"/>
            <a:ext cx="354900" cy="10851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Raleway" pitchFamily="2" charset="-52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46E695-4DEF-4E5D-93D2-1A170F90A2B1}"/>
              </a:ext>
            </a:extLst>
          </p:cNvPr>
          <p:cNvSpPr txBox="1"/>
          <p:nvPr/>
        </p:nvSpPr>
        <p:spPr>
          <a:xfrm>
            <a:off x="2286000" y="137389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ru-RU" sz="3000" i="0" u="none" strike="noStrike" kern="1200" cap="none" spc="0" normalizeH="0" baseline="0" noProof="0" dirty="0">
                <a:ln>
                  <a:noFill/>
                </a:ln>
                <a:solidFill>
                  <a:srgbClr val="377DFF"/>
                </a:solidFill>
                <a:effectLst/>
                <a:uLnTx/>
                <a:uFillTx/>
                <a:latin typeface="Raleway SemiBold" pitchFamily="2" charset="-52"/>
                <a:ea typeface="+mn-ea"/>
                <a:sym typeface="Arial"/>
              </a:rPr>
              <a:t>Аугментация данных</a:t>
            </a:r>
            <a:endParaRPr kumimoji="0" lang="en-US" sz="3000" i="0" u="none" strike="noStrike" kern="1200" cap="none" spc="0" normalizeH="0" baseline="0" noProof="0" dirty="0">
              <a:ln>
                <a:noFill/>
              </a:ln>
              <a:solidFill>
                <a:srgbClr val="377DFF"/>
              </a:solidFill>
              <a:effectLst/>
              <a:uLnTx/>
              <a:uFillTx/>
              <a:latin typeface="Raleway SemiBold" pitchFamily="2" charset="-52"/>
              <a:ea typeface="+mn-ea"/>
              <a:sym typeface="Arial"/>
            </a:endParaRPr>
          </a:p>
        </p:txBody>
      </p:sp>
      <p:sp>
        <p:nvSpPr>
          <p:cNvPr id="68" name="Google Shape;115;p25">
            <a:extLst>
              <a:ext uri="{FF2B5EF4-FFF2-40B4-BE49-F238E27FC236}">
                <a16:creationId xmlns:a16="http://schemas.microsoft.com/office/drawing/2014/main" id="{752D3FD9-7268-49E0-8B2D-21B7D5D8ECF4}"/>
              </a:ext>
            </a:extLst>
          </p:cNvPr>
          <p:cNvSpPr/>
          <p:nvPr/>
        </p:nvSpPr>
        <p:spPr>
          <a:xfrm>
            <a:off x="-5084" y="4774004"/>
            <a:ext cx="406800" cy="380100"/>
          </a:xfrm>
          <a:prstGeom prst="rect">
            <a:avLst/>
          </a:prstGeom>
          <a:solidFill>
            <a:srgbClr val="8F00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116;p25">
            <a:extLst>
              <a:ext uri="{FF2B5EF4-FFF2-40B4-BE49-F238E27FC236}">
                <a16:creationId xmlns:a16="http://schemas.microsoft.com/office/drawing/2014/main" id="{45029DA8-5C59-41C4-84D8-D93E8BEC4185}"/>
              </a:ext>
            </a:extLst>
          </p:cNvPr>
          <p:cNvSpPr txBox="1"/>
          <p:nvPr/>
        </p:nvSpPr>
        <p:spPr>
          <a:xfrm>
            <a:off x="-5081" y="4889325"/>
            <a:ext cx="4068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1529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583950" y="144088"/>
            <a:ext cx="7976100" cy="579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3000" dirty="0">
                <a:solidFill>
                  <a:srgbClr val="377DFF"/>
                </a:solidFill>
              </a:rPr>
              <a:t>Выбор нейронной сети</a:t>
            </a:r>
            <a:endParaRPr sz="3000" dirty="0">
              <a:solidFill>
                <a:srgbClr val="377DFF"/>
              </a:solidFill>
            </a:endParaRPr>
          </a:p>
        </p:txBody>
      </p:sp>
      <p:sp>
        <p:nvSpPr>
          <p:cNvPr id="187" name="Google Shape;187;p30"/>
          <p:cNvSpPr/>
          <p:nvPr/>
        </p:nvSpPr>
        <p:spPr>
          <a:xfrm>
            <a:off x="-5084" y="4774004"/>
            <a:ext cx="406800" cy="3801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-5081" y="4889325"/>
            <a:ext cx="4068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DeepPavlov/rubert-base-cased · Hugging Face">
            <a:extLst>
              <a:ext uri="{FF2B5EF4-FFF2-40B4-BE49-F238E27FC236}">
                <a16:creationId xmlns:a16="http://schemas.microsoft.com/office/drawing/2014/main" id="{942993F9-D2F5-4786-9B4F-1FFAEC565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" t="10173" r="41357" b="53325"/>
          <a:stretch/>
        </p:blipFill>
        <p:spPr bwMode="auto">
          <a:xfrm>
            <a:off x="250943" y="2047299"/>
            <a:ext cx="3575788" cy="12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75;p29">
            <a:extLst>
              <a:ext uri="{FF2B5EF4-FFF2-40B4-BE49-F238E27FC236}">
                <a16:creationId xmlns:a16="http://schemas.microsoft.com/office/drawing/2014/main" id="{E8DDEDCE-06ED-4F8D-B897-D30726DBB3A4}"/>
              </a:ext>
            </a:extLst>
          </p:cNvPr>
          <p:cNvSpPr/>
          <p:nvPr/>
        </p:nvSpPr>
        <p:spPr>
          <a:xfrm>
            <a:off x="8788235" y="0"/>
            <a:ext cx="354900" cy="20886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AF17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176;p29">
            <a:extLst>
              <a:ext uri="{FF2B5EF4-FFF2-40B4-BE49-F238E27FC236}">
                <a16:creationId xmlns:a16="http://schemas.microsoft.com/office/drawing/2014/main" id="{5554F112-6FD6-41CF-B27D-C32ED0993139}"/>
              </a:ext>
            </a:extLst>
          </p:cNvPr>
          <p:cNvSpPr/>
          <p:nvPr/>
        </p:nvSpPr>
        <p:spPr>
          <a:xfrm>
            <a:off x="8788179" y="4333388"/>
            <a:ext cx="354900" cy="822000"/>
          </a:xfrm>
          <a:prstGeom prst="rect">
            <a:avLst/>
          </a:prstGeom>
          <a:solidFill>
            <a:srgbClr val="FF2F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77;p29">
            <a:extLst>
              <a:ext uri="{FF2B5EF4-FFF2-40B4-BE49-F238E27FC236}">
                <a16:creationId xmlns:a16="http://schemas.microsoft.com/office/drawing/2014/main" id="{7A583031-AE87-4646-A933-79B875710904}"/>
              </a:ext>
            </a:extLst>
          </p:cNvPr>
          <p:cNvSpPr/>
          <p:nvPr/>
        </p:nvSpPr>
        <p:spPr>
          <a:xfrm>
            <a:off x="8788179" y="2088579"/>
            <a:ext cx="354900" cy="1159500"/>
          </a:xfrm>
          <a:prstGeom prst="rect">
            <a:avLst/>
          </a:prstGeom>
          <a:solidFill>
            <a:srgbClr val="8F00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78;p29">
            <a:extLst>
              <a:ext uri="{FF2B5EF4-FFF2-40B4-BE49-F238E27FC236}">
                <a16:creationId xmlns:a16="http://schemas.microsoft.com/office/drawing/2014/main" id="{3D370E30-39F0-4131-83D7-D952E05F6F48}"/>
              </a:ext>
            </a:extLst>
          </p:cNvPr>
          <p:cNvSpPr/>
          <p:nvPr/>
        </p:nvSpPr>
        <p:spPr>
          <a:xfrm>
            <a:off x="8788179" y="3248117"/>
            <a:ext cx="354900" cy="10851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94" name="Google Shape;418;p18">
            <a:extLst>
              <a:ext uri="{FF2B5EF4-FFF2-40B4-BE49-F238E27FC236}">
                <a16:creationId xmlns:a16="http://schemas.microsoft.com/office/drawing/2014/main" id="{11D1DE6D-811B-44DA-8B9F-944193074C59}"/>
              </a:ext>
            </a:extLst>
          </p:cNvPr>
          <p:cNvGrpSpPr/>
          <p:nvPr/>
        </p:nvGrpSpPr>
        <p:grpSpPr>
          <a:xfrm>
            <a:off x="3961063" y="942125"/>
            <a:ext cx="4725888" cy="650100"/>
            <a:chOff x="3961063" y="1231575"/>
            <a:chExt cx="4725888" cy="650100"/>
          </a:xfrm>
        </p:grpSpPr>
        <p:sp>
          <p:nvSpPr>
            <p:cNvPr id="95" name="Google Shape;419;p18">
              <a:extLst>
                <a:ext uri="{FF2B5EF4-FFF2-40B4-BE49-F238E27FC236}">
                  <a16:creationId xmlns:a16="http://schemas.microsoft.com/office/drawing/2014/main" id="{25DC8799-20E6-4F43-898C-33D3893E172C}"/>
                </a:ext>
              </a:extLst>
            </p:cNvPr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aleway" pitchFamily="2" charset="-52"/>
              </a:endParaRPr>
            </a:p>
          </p:txBody>
        </p:sp>
        <p:sp>
          <p:nvSpPr>
            <p:cNvPr id="96" name="Google Shape;420;p18">
              <a:extLst>
                <a:ext uri="{FF2B5EF4-FFF2-40B4-BE49-F238E27FC236}">
                  <a16:creationId xmlns:a16="http://schemas.microsoft.com/office/drawing/2014/main" id="{FD12C0DC-6DFE-4950-9849-EAE6528A83E6}"/>
                </a:ext>
              </a:extLst>
            </p:cNvPr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rgbClr val="E99B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aleway" pitchFamily="2" charset="-52"/>
              </a:endParaRPr>
            </a:p>
          </p:txBody>
        </p:sp>
      </p:grpSp>
      <p:grpSp>
        <p:nvGrpSpPr>
          <p:cNvPr id="97" name="Google Shape;421;p18">
            <a:extLst>
              <a:ext uri="{FF2B5EF4-FFF2-40B4-BE49-F238E27FC236}">
                <a16:creationId xmlns:a16="http://schemas.microsoft.com/office/drawing/2014/main" id="{AFA0E5F8-43DC-4F31-AA48-CC7E7930B58D}"/>
              </a:ext>
            </a:extLst>
          </p:cNvPr>
          <p:cNvGrpSpPr/>
          <p:nvPr/>
        </p:nvGrpSpPr>
        <p:grpSpPr>
          <a:xfrm>
            <a:off x="4122280" y="1101275"/>
            <a:ext cx="4412143" cy="331813"/>
            <a:chOff x="4122280" y="1390725"/>
            <a:chExt cx="4412143" cy="331813"/>
          </a:xfrm>
        </p:grpSpPr>
        <p:sp>
          <p:nvSpPr>
            <p:cNvPr id="98" name="Google Shape;422;p18">
              <a:extLst>
                <a:ext uri="{FF2B5EF4-FFF2-40B4-BE49-F238E27FC236}">
                  <a16:creationId xmlns:a16="http://schemas.microsoft.com/office/drawing/2014/main" id="{06223E7E-F88A-4C8D-B73C-6D52CF51B02B}"/>
                </a:ext>
              </a:extLst>
            </p:cNvPr>
            <p:cNvSpPr txBox="1"/>
            <p:nvPr/>
          </p:nvSpPr>
          <p:spPr>
            <a:xfrm>
              <a:off x="6252280" y="1390738"/>
              <a:ext cx="2282143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ru-RU" dirty="0">
                  <a:latin typeface="Raleway" pitchFamily="2" charset="-52"/>
                  <a:ea typeface="Roboto"/>
                  <a:cs typeface="Roboto"/>
                  <a:sym typeface="Roboto"/>
                </a:rPr>
                <a:t>Принимает на вход текст на русском языке</a:t>
              </a:r>
              <a:endParaRPr dirty="0">
                <a:latin typeface="Raleway" pitchFamily="2" charset="-52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423;p18">
              <a:extLst>
                <a:ext uri="{FF2B5EF4-FFF2-40B4-BE49-F238E27FC236}">
                  <a16:creationId xmlns:a16="http://schemas.microsoft.com/office/drawing/2014/main" id="{84002F77-243A-4647-A39C-7FB9757AB47D}"/>
                </a:ext>
              </a:extLst>
            </p:cNvPr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ru-RU" sz="1800" b="1" dirty="0">
                  <a:solidFill>
                    <a:srgbClr val="FFFFFF"/>
                  </a:solidFill>
                  <a:latin typeface="Raleway" pitchFamily="2" charset="-52"/>
                  <a:ea typeface="Fira Sans Extra Condensed"/>
                  <a:cs typeface="Fira Sans Extra Condensed"/>
                  <a:sym typeface="Fira Sans Extra Condensed"/>
                </a:rPr>
                <a:t>Русскоязычность</a:t>
              </a:r>
              <a:endParaRPr sz="1800" b="1" dirty="0">
                <a:solidFill>
                  <a:srgbClr val="FFFFFF"/>
                </a:solidFill>
                <a:latin typeface="Raleway" pitchFamily="2" charset="-52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0" name="Google Shape;426;p18">
            <a:extLst>
              <a:ext uri="{FF2B5EF4-FFF2-40B4-BE49-F238E27FC236}">
                <a16:creationId xmlns:a16="http://schemas.microsoft.com/office/drawing/2014/main" id="{AB751148-937D-4CED-8A70-4E446FE14135}"/>
              </a:ext>
            </a:extLst>
          </p:cNvPr>
          <p:cNvGrpSpPr/>
          <p:nvPr/>
        </p:nvGrpSpPr>
        <p:grpSpPr>
          <a:xfrm>
            <a:off x="3961063" y="2948425"/>
            <a:ext cx="4725888" cy="650100"/>
            <a:chOff x="3961063" y="3237875"/>
            <a:chExt cx="4725888" cy="650100"/>
          </a:xfrm>
        </p:grpSpPr>
        <p:sp>
          <p:nvSpPr>
            <p:cNvPr id="101" name="Google Shape;427;p18">
              <a:extLst>
                <a:ext uri="{FF2B5EF4-FFF2-40B4-BE49-F238E27FC236}">
                  <a16:creationId xmlns:a16="http://schemas.microsoft.com/office/drawing/2014/main" id="{1AB93F1C-6915-465A-B5D8-DAD26001E9F7}"/>
                </a:ext>
              </a:extLst>
            </p:cNvPr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aleway" pitchFamily="2" charset="-52"/>
              </a:endParaRPr>
            </a:p>
          </p:txBody>
        </p:sp>
        <p:sp>
          <p:nvSpPr>
            <p:cNvPr id="102" name="Google Shape;428;p18">
              <a:extLst>
                <a:ext uri="{FF2B5EF4-FFF2-40B4-BE49-F238E27FC236}">
                  <a16:creationId xmlns:a16="http://schemas.microsoft.com/office/drawing/2014/main" id="{150DAB2C-046F-4454-8CAC-660D0B3E1FEE}"/>
                </a:ext>
              </a:extLst>
            </p:cNvPr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rgbClr val="802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aleway" pitchFamily="2" charset="-52"/>
              </a:endParaRPr>
            </a:p>
          </p:txBody>
        </p:sp>
      </p:grpSp>
      <p:grpSp>
        <p:nvGrpSpPr>
          <p:cNvPr id="103" name="Google Shape;429;p18">
            <a:extLst>
              <a:ext uri="{FF2B5EF4-FFF2-40B4-BE49-F238E27FC236}">
                <a16:creationId xmlns:a16="http://schemas.microsoft.com/office/drawing/2014/main" id="{15932112-54A7-4592-934E-37F05581E473}"/>
              </a:ext>
            </a:extLst>
          </p:cNvPr>
          <p:cNvGrpSpPr/>
          <p:nvPr/>
        </p:nvGrpSpPr>
        <p:grpSpPr>
          <a:xfrm>
            <a:off x="4122280" y="3107574"/>
            <a:ext cx="4412143" cy="331801"/>
            <a:chOff x="4122280" y="3397024"/>
            <a:chExt cx="4412143" cy="331801"/>
          </a:xfrm>
        </p:grpSpPr>
        <p:sp>
          <p:nvSpPr>
            <p:cNvPr id="104" name="Google Shape;430;p18">
              <a:extLst>
                <a:ext uri="{FF2B5EF4-FFF2-40B4-BE49-F238E27FC236}">
                  <a16:creationId xmlns:a16="http://schemas.microsoft.com/office/drawing/2014/main" id="{ED9D311A-8AA1-4F6F-BC91-E1D3B4F5A6A4}"/>
                </a:ext>
              </a:extLst>
            </p:cNvPr>
            <p:cNvSpPr txBox="1"/>
            <p:nvPr/>
          </p:nvSpPr>
          <p:spPr>
            <a:xfrm>
              <a:off x="6225395" y="3397024"/>
              <a:ext cx="230902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ru-RU" dirty="0">
                  <a:latin typeface="Raleway" pitchFamily="2" charset="-52"/>
                  <a:ea typeface="Roboto"/>
                  <a:cs typeface="Roboto"/>
                  <a:sym typeface="Roboto"/>
                </a:rPr>
                <a:t>Модель обучена на большом наборе данных</a:t>
              </a:r>
              <a:endParaRPr dirty="0">
                <a:latin typeface="Raleway" pitchFamily="2" charset="-52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431;p18">
              <a:extLst>
                <a:ext uri="{FF2B5EF4-FFF2-40B4-BE49-F238E27FC236}">
                  <a16:creationId xmlns:a16="http://schemas.microsoft.com/office/drawing/2014/main" id="{7ED2A000-940C-446E-B580-2C561F09E1A8}"/>
                </a:ext>
              </a:extLst>
            </p:cNvPr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ru-RU" sz="1800" b="1" dirty="0">
                  <a:solidFill>
                    <a:srgbClr val="FFFFFF"/>
                  </a:solidFill>
                  <a:latin typeface="Raleway" pitchFamily="2" charset="-52"/>
                  <a:ea typeface="Fira Sans Extra Condensed"/>
                  <a:cs typeface="Fira Sans Extra Condensed"/>
                  <a:sym typeface="Fira Sans Extra Condensed"/>
                </a:rPr>
                <a:t>Обученность</a:t>
              </a:r>
              <a:endParaRPr sz="1800" b="1" dirty="0">
                <a:solidFill>
                  <a:srgbClr val="FFFFFF"/>
                </a:solidFill>
                <a:latin typeface="Raleway" pitchFamily="2" charset="-52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6" name="Google Shape;432;p18">
            <a:extLst>
              <a:ext uri="{FF2B5EF4-FFF2-40B4-BE49-F238E27FC236}">
                <a16:creationId xmlns:a16="http://schemas.microsoft.com/office/drawing/2014/main" id="{5B6D9794-0457-4E45-A7AB-FBA27609D46B}"/>
              </a:ext>
            </a:extLst>
          </p:cNvPr>
          <p:cNvGrpSpPr/>
          <p:nvPr/>
        </p:nvGrpSpPr>
        <p:grpSpPr>
          <a:xfrm>
            <a:off x="3961063" y="1945275"/>
            <a:ext cx="4725888" cy="650100"/>
            <a:chOff x="3961063" y="2234725"/>
            <a:chExt cx="4725888" cy="650100"/>
          </a:xfrm>
        </p:grpSpPr>
        <p:sp>
          <p:nvSpPr>
            <p:cNvPr id="107" name="Google Shape;433;p18">
              <a:extLst>
                <a:ext uri="{FF2B5EF4-FFF2-40B4-BE49-F238E27FC236}">
                  <a16:creationId xmlns:a16="http://schemas.microsoft.com/office/drawing/2014/main" id="{48B3610C-F1D8-4BED-B3DE-B11FEFD0027C}"/>
                </a:ext>
              </a:extLst>
            </p:cNvPr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aleway" pitchFamily="2" charset="-52"/>
              </a:endParaRPr>
            </a:p>
          </p:txBody>
        </p:sp>
        <p:sp>
          <p:nvSpPr>
            <p:cNvPr id="108" name="Google Shape;434;p18">
              <a:extLst>
                <a:ext uri="{FF2B5EF4-FFF2-40B4-BE49-F238E27FC236}">
                  <a16:creationId xmlns:a16="http://schemas.microsoft.com/office/drawing/2014/main" id="{6DA841BC-E7BD-42E3-B112-FBFAEEC9C68D}"/>
                </a:ext>
              </a:extLst>
            </p:cNvPr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aleway" pitchFamily="2" charset="-52"/>
              </a:endParaRPr>
            </a:p>
          </p:txBody>
        </p:sp>
      </p:grpSp>
      <p:grpSp>
        <p:nvGrpSpPr>
          <p:cNvPr id="109" name="Google Shape;435;p18">
            <a:extLst>
              <a:ext uri="{FF2B5EF4-FFF2-40B4-BE49-F238E27FC236}">
                <a16:creationId xmlns:a16="http://schemas.microsoft.com/office/drawing/2014/main" id="{D59DE8B6-6DAD-4D9C-A4CD-1DD58BDFCFB0}"/>
              </a:ext>
            </a:extLst>
          </p:cNvPr>
          <p:cNvGrpSpPr/>
          <p:nvPr/>
        </p:nvGrpSpPr>
        <p:grpSpPr>
          <a:xfrm>
            <a:off x="4134997" y="2104425"/>
            <a:ext cx="4399426" cy="331806"/>
            <a:chOff x="4134997" y="2393875"/>
            <a:chExt cx="4399426" cy="331806"/>
          </a:xfrm>
        </p:grpSpPr>
        <p:sp>
          <p:nvSpPr>
            <p:cNvPr id="110" name="Google Shape;436;p18">
              <a:extLst>
                <a:ext uri="{FF2B5EF4-FFF2-40B4-BE49-F238E27FC236}">
                  <a16:creationId xmlns:a16="http://schemas.microsoft.com/office/drawing/2014/main" id="{1F438B8D-7EA2-4663-A576-F57F5DE7730A}"/>
                </a:ext>
              </a:extLst>
            </p:cNvPr>
            <p:cNvSpPr txBox="1"/>
            <p:nvPr/>
          </p:nvSpPr>
          <p:spPr>
            <a:xfrm>
              <a:off x="6018526" y="2393881"/>
              <a:ext cx="251589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ru-RU" dirty="0">
                  <a:latin typeface="Raleway" pitchFamily="2" charset="-52"/>
                  <a:ea typeface="Roboto"/>
                  <a:cs typeface="Roboto"/>
                  <a:sym typeface="Roboto"/>
                </a:rPr>
                <a:t>Модель обладает высокой точностью классификации</a:t>
              </a:r>
              <a:endParaRPr dirty="0">
                <a:latin typeface="Raleway" pitchFamily="2" charset="-52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" name="Google Shape;437;p18">
              <a:extLst>
                <a:ext uri="{FF2B5EF4-FFF2-40B4-BE49-F238E27FC236}">
                  <a16:creationId xmlns:a16="http://schemas.microsoft.com/office/drawing/2014/main" id="{863F8F0F-9DD6-4FD7-8E68-D1B94D398554}"/>
                </a:ext>
              </a:extLst>
            </p:cNvPr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ru-RU" sz="1800" b="1" dirty="0">
                  <a:solidFill>
                    <a:srgbClr val="FFFFFF"/>
                  </a:solidFill>
                  <a:latin typeface="Raleway" pitchFamily="2" charset="-52"/>
                  <a:ea typeface="Fira Sans Extra Condensed"/>
                  <a:cs typeface="Fira Sans Extra Condensed"/>
                  <a:sym typeface="Fira Sans Extra Condensed"/>
                </a:rPr>
                <a:t>Точность</a:t>
              </a:r>
              <a:endParaRPr sz="1800" b="1" dirty="0">
                <a:solidFill>
                  <a:srgbClr val="FFFFFF"/>
                </a:solidFill>
                <a:latin typeface="Raleway" pitchFamily="2" charset="-52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2" name="Google Shape;439;p18">
            <a:extLst>
              <a:ext uri="{FF2B5EF4-FFF2-40B4-BE49-F238E27FC236}">
                <a16:creationId xmlns:a16="http://schemas.microsoft.com/office/drawing/2014/main" id="{9D70298B-C45B-4019-A3D9-5C015ED4F35F}"/>
              </a:ext>
            </a:extLst>
          </p:cNvPr>
          <p:cNvGrpSpPr/>
          <p:nvPr/>
        </p:nvGrpSpPr>
        <p:grpSpPr>
          <a:xfrm>
            <a:off x="3961063" y="3951575"/>
            <a:ext cx="4725888" cy="650100"/>
            <a:chOff x="3961063" y="4241025"/>
            <a:chExt cx="4725888" cy="650100"/>
          </a:xfrm>
        </p:grpSpPr>
        <p:sp>
          <p:nvSpPr>
            <p:cNvPr id="113" name="Google Shape;440;p18">
              <a:extLst>
                <a:ext uri="{FF2B5EF4-FFF2-40B4-BE49-F238E27FC236}">
                  <a16:creationId xmlns:a16="http://schemas.microsoft.com/office/drawing/2014/main" id="{F9FBF363-7D0E-4004-AB75-F84A155089B4}"/>
                </a:ext>
              </a:extLst>
            </p:cNvPr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aleway" pitchFamily="2" charset="-52"/>
              </a:endParaRPr>
            </a:p>
          </p:txBody>
        </p:sp>
        <p:sp>
          <p:nvSpPr>
            <p:cNvPr id="114" name="Google Shape;441;p18">
              <a:extLst>
                <a:ext uri="{FF2B5EF4-FFF2-40B4-BE49-F238E27FC236}">
                  <a16:creationId xmlns:a16="http://schemas.microsoft.com/office/drawing/2014/main" id="{9A766908-B03C-4CA2-BE72-1BA519CCA0FC}"/>
                </a:ext>
              </a:extLst>
            </p:cNvPr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rgbClr val="277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aleway" pitchFamily="2" charset="-52"/>
              </a:endParaRPr>
            </a:p>
          </p:txBody>
        </p:sp>
      </p:grpSp>
      <p:grpSp>
        <p:nvGrpSpPr>
          <p:cNvPr id="115" name="Google Shape;442;p18">
            <a:extLst>
              <a:ext uri="{FF2B5EF4-FFF2-40B4-BE49-F238E27FC236}">
                <a16:creationId xmlns:a16="http://schemas.microsoft.com/office/drawing/2014/main" id="{EA0C1407-F609-4D48-98EB-DCB856EFB75F}"/>
              </a:ext>
            </a:extLst>
          </p:cNvPr>
          <p:cNvGrpSpPr/>
          <p:nvPr/>
        </p:nvGrpSpPr>
        <p:grpSpPr>
          <a:xfrm>
            <a:off x="4122280" y="4110717"/>
            <a:ext cx="4462555" cy="331808"/>
            <a:chOff x="4122280" y="4400167"/>
            <a:chExt cx="4462555" cy="331808"/>
          </a:xfrm>
        </p:grpSpPr>
        <p:sp>
          <p:nvSpPr>
            <p:cNvPr id="116" name="Google Shape;443;p18">
              <a:extLst>
                <a:ext uri="{FF2B5EF4-FFF2-40B4-BE49-F238E27FC236}">
                  <a16:creationId xmlns:a16="http://schemas.microsoft.com/office/drawing/2014/main" id="{40F2A084-0CC7-4873-A087-6E564BE16FCC}"/>
                </a:ext>
              </a:extLst>
            </p:cNvPr>
            <p:cNvSpPr txBox="1"/>
            <p:nvPr/>
          </p:nvSpPr>
          <p:spPr>
            <a:xfrm>
              <a:off x="5979774" y="4400167"/>
              <a:ext cx="260506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ru-RU" dirty="0">
                  <a:latin typeface="Raleway" pitchFamily="2" charset="-52"/>
                  <a:ea typeface="Roboto"/>
                  <a:cs typeface="Roboto"/>
                  <a:sym typeface="Roboto"/>
                </a:rPr>
                <a:t>Модель легкая по количеству параметров</a:t>
              </a:r>
              <a:endParaRPr dirty="0">
                <a:latin typeface="Raleway" pitchFamily="2" charset="-52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444;p18">
              <a:extLst>
                <a:ext uri="{FF2B5EF4-FFF2-40B4-BE49-F238E27FC236}">
                  <a16:creationId xmlns:a16="http://schemas.microsoft.com/office/drawing/2014/main" id="{25BDB9C2-7F7D-443A-BDC6-39DA475C4F11}"/>
                </a:ext>
              </a:extLst>
            </p:cNvPr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ru-RU" sz="1800" b="1" dirty="0">
                  <a:solidFill>
                    <a:srgbClr val="FFFFFF"/>
                  </a:solidFill>
                  <a:latin typeface="Raleway" pitchFamily="2" charset="-52"/>
                  <a:ea typeface="Fira Sans Extra Condensed"/>
                  <a:cs typeface="Fira Sans Extra Condensed"/>
                  <a:sym typeface="Fira Sans Extra Condensed"/>
                </a:rPr>
                <a:t>Лёгкость</a:t>
              </a:r>
              <a:endParaRPr sz="1800" b="1" dirty="0">
                <a:solidFill>
                  <a:srgbClr val="FFFFFF"/>
                </a:solidFill>
                <a:latin typeface="Raleway" pitchFamily="2" charset="-52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127531" y="144088"/>
            <a:ext cx="8522318" cy="579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3000" dirty="0">
                <a:solidFill>
                  <a:srgbClr val="377DFF"/>
                </a:solidFill>
              </a:rPr>
              <a:t>Архитектура нейронной сети</a:t>
            </a:r>
            <a:endParaRPr sz="3000" dirty="0">
              <a:solidFill>
                <a:srgbClr val="377DFF"/>
              </a:solidFill>
            </a:endParaRPr>
          </a:p>
        </p:txBody>
      </p:sp>
      <p:sp>
        <p:nvSpPr>
          <p:cNvPr id="187" name="Google Shape;187;p30"/>
          <p:cNvSpPr/>
          <p:nvPr/>
        </p:nvSpPr>
        <p:spPr>
          <a:xfrm>
            <a:off x="-5084" y="4774004"/>
            <a:ext cx="406800" cy="380100"/>
          </a:xfrm>
          <a:prstGeom prst="rect">
            <a:avLst/>
          </a:prstGeom>
          <a:solidFill>
            <a:srgbClr val="FF2F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-5081" y="4889325"/>
            <a:ext cx="4068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75;p29">
            <a:extLst>
              <a:ext uri="{FF2B5EF4-FFF2-40B4-BE49-F238E27FC236}">
                <a16:creationId xmlns:a16="http://schemas.microsoft.com/office/drawing/2014/main" id="{E8DDEDCE-06ED-4F8D-B897-D30726DBB3A4}"/>
              </a:ext>
            </a:extLst>
          </p:cNvPr>
          <p:cNvSpPr/>
          <p:nvPr/>
        </p:nvSpPr>
        <p:spPr>
          <a:xfrm>
            <a:off x="8788235" y="0"/>
            <a:ext cx="354900" cy="20886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AF17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176;p29">
            <a:extLst>
              <a:ext uri="{FF2B5EF4-FFF2-40B4-BE49-F238E27FC236}">
                <a16:creationId xmlns:a16="http://schemas.microsoft.com/office/drawing/2014/main" id="{5554F112-6FD6-41CF-B27D-C32ED0993139}"/>
              </a:ext>
            </a:extLst>
          </p:cNvPr>
          <p:cNvSpPr/>
          <p:nvPr/>
        </p:nvSpPr>
        <p:spPr>
          <a:xfrm>
            <a:off x="8788179" y="4333388"/>
            <a:ext cx="354900" cy="822000"/>
          </a:xfrm>
          <a:prstGeom prst="rect">
            <a:avLst/>
          </a:prstGeom>
          <a:solidFill>
            <a:srgbClr val="FF2F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77;p29">
            <a:extLst>
              <a:ext uri="{FF2B5EF4-FFF2-40B4-BE49-F238E27FC236}">
                <a16:creationId xmlns:a16="http://schemas.microsoft.com/office/drawing/2014/main" id="{7A583031-AE87-4646-A933-79B875710904}"/>
              </a:ext>
            </a:extLst>
          </p:cNvPr>
          <p:cNvSpPr/>
          <p:nvPr/>
        </p:nvSpPr>
        <p:spPr>
          <a:xfrm>
            <a:off x="8788179" y="2088579"/>
            <a:ext cx="354900" cy="1159500"/>
          </a:xfrm>
          <a:prstGeom prst="rect">
            <a:avLst/>
          </a:prstGeom>
          <a:solidFill>
            <a:srgbClr val="8F00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78;p29">
            <a:extLst>
              <a:ext uri="{FF2B5EF4-FFF2-40B4-BE49-F238E27FC236}">
                <a16:creationId xmlns:a16="http://schemas.microsoft.com/office/drawing/2014/main" id="{3D370E30-39F0-4131-83D7-D952E05F6F48}"/>
              </a:ext>
            </a:extLst>
          </p:cNvPr>
          <p:cNvSpPr/>
          <p:nvPr/>
        </p:nvSpPr>
        <p:spPr>
          <a:xfrm>
            <a:off x="8788179" y="3248117"/>
            <a:ext cx="354900" cy="10851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0" name="Straight Connector 6">
            <a:extLst>
              <a:ext uri="{FF2B5EF4-FFF2-40B4-BE49-F238E27FC236}">
                <a16:creationId xmlns:a16="http://schemas.microsoft.com/office/drawing/2014/main" id="{10EE326C-AEC3-48EE-8835-2E54D80A7CAB}"/>
              </a:ext>
            </a:extLst>
          </p:cNvPr>
          <p:cNvCxnSpPr>
            <a:cxnSpLocks/>
          </p:cNvCxnSpPr>
          <p:nvPr/>
        </p:nvCxnSpPr>
        <p:spPr>
          <a:xfrm>
            <a:off x="4365607" y="790943"/>
            <a:ext cx="0" cy="3897080"/>
          </a:xfrm>
          <a:prstGeom prst="line">
            <a:avLst/>
          </a:prstGeom>
          <a:ln w="6350">
            <a:solidFill>
              <a:schemeClr val="tx1">
                <a:lumMod val="90000"/>
                <a:lumOff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17">
            <a:extLst>
              <a:ext uri="{FF2B5EF4-FFF2-40B4-BE49-F238E27FC236}">
                <a16:creationId xmlns:a16="http://schemas.microsoft.com/office/drawing/2014/main" id="{2B113BEA-B2F4-4534-A373-1C0B521E6197}"/>
              </a:ext>
            </a:extLst>
          </p:cNvPr>
          <p:cNvSpPr/>
          <p:nvPr/>
        </p:nvSpPr>
        <p:spPr>
          <a:xfrm>
            <a:off x="3499072" y="790943"/>
            <a:ext cx="718466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ru-RU" sz="4000" dirty="0">
                <a:latin typeface="Raleway" pitchFamily="2" charset="-52"/>
                <a:cs typeface="Arial" panose="020B0604020202020204" pitchFamily="34" charset="0"/>
              </a:rPr>
              <a:t>01</a:t>
            </a:r>
            <a:endParaRPr lang="en-US" sz="4000" dirty="0">
              <a:latin typeface="Raleway" pitchFamily="2" charset="-52"/>
            </a:endParaRPr>
          </a:p>
        </p:txBody>
      </p:sp>
      <p:sp>
        <p:nvSpPr>
          <p:cNvPr id="44" name="Oval 15">
            <a:extLst>
              <a:ext uri="{FF2B5EF4-FFF2-40B4-BE49-F238E27FC236}">
                <a16:creationId xmlns:a16="http://schemas.microsoft.com/office/drawing/2014/main" id="{C722E262-4D0A-43B9-A5D2-9349B56791BF}"/>
              </a:ext>
            </a:extLst>
          </p:cNvPr>
          <p:cNvSpPr/>
          <p:nvPr/>
        </p:nvSpPr>
        <p:spPr>
          <a:xfrm flipV="1">
            <a:off x="4243867" y="4162569"/>
            <a:ext cx="252898" cy="252898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Raleway" pitchFamily="2" charset="-52"/>
            </a:endParaRPr>
          </a:p>
        </p:txBody>
      </p:sp>
      <p:sp>
        <p:nvSpPr>
          <p:cNvPr id="45" name="Oval 15">
            <a:extLst>
              <a:ext uri="{FF2B5EF4-FFF2-40B4-BE49-F238E27FC236}">
                <a16:creationId xmlns:a16="http://schemas.microsoft.com/office/drawing/2014/main" id="{7EFFEFA3-370A-40DF-9F72-E38F7AB71C9C}"/>
              </a:ext>
            </a:extLst>
          </p:cNvPr>
          <p:cNvSpPr/>
          <p:nvPr/>
        </p:nvSpPr>
        <p:spPr>
          <a:xfrm flipV="1">
            <a:off x="4243867" y="990720"/>
            <a:ext cx="252898" cy="252898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Raleway" pitchFamily="2" charset="-52"/>
            </a:endParaRPr>
          </a:p>
        </p:txBody>
      </p:sp>
      <p:sp>
        <p:nvSpPr>
          <p:cNvPr id="46" name="Oval 15">
            <a:extLst>
              <a:ext uri="{FF2B5EF4-FFF2-40B4-BE49-F238E27FC236}">
                <a16:creationId xmlns:a16="http://schemas.microsoft.com/office/drawing/2014/main" id="{BE50293A-C9F3-4789-AEAB-AAA2BDC84404}"/>
              </a:ext>
            </a:extLst>
          </p:cNvPr>
          <p:cNvSpPr/>
          <p:nvPr/>
        </p:nvSpPr>
        <p:spPr>
          <a:xfrm flipV="1">
            <a:off x="4243867" y="1625090"/>
            <a:ext cx="252898" cy="252898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Raleway" pitchFamily="2" charset="-52"/>
            </a:endParaRPr>
          </a:p>
        </p:txBody>
      </p:sp>
      <p:sp>
        <p:nvSpPr>
          <p:cNvPr id="47" name="Oval 15">
            <a:extLst>
              <a:ext uri="{FF2B5EF4-FFF2-40B4-BE49-F238E27FC236}">
                <a16:creationId xmlns:a16="http://schemas.microsoft.com/office/drawing/2014/main" id="{7BAB37BA-0970-4252-B2F5-793A2D43DAEE}"/>
              </a:ext>
            </a:extLst>
          </p:cNvPr>
          <p:cNvSpPr/>
          <p:nvPr/>
        </p:nvSpPr>
        <p:spPr>
          <a:xfrm flipV="1">
            <a:off x="4243867" y="2259460"/>
            <a:ext cx="252898" cy="252898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Raleway" pitchFamily="2" charset="-52"/>
            </a:endParaRPr>
          </a:p>
        </p:txBody>
      </p:sp>
      <p:sp>
        <p:nvSpPr>
          <p:cNvPr id="48" name="Oval 15">
            <a:extLst>
              <a:ext uri="{FF2B5EF4-FFF2-40B4-BE49-F238E27FC236}">
                <a16:creationId xmlns:a16="http://schemas.microsoft.com/office/drawing/2014/main" id="{29D8FF89-E515-46CB-9E53-568056490DBD}"/>
              </a:ext>
            </a:extLst>
          </p:cNvPr>
          <p:cNvSpPr/>
          <p:nvPr/>
        </p:nvSpPr>
        <p:spPr>
          <a:xfrm flipV="1">
            <a:off x="4243867" y="2893830"/>
            <a:ext cx="252898" cy="252898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Raleway" pitchFamily="2" charset="-52"/>
            </a:endParaRPr>
          </a:p>
        </p:txBody>
      </p:sp>
      <p:sp>
        <p:nvSpPr>
          <p:cNvPr id="49" name="Oval 15">
            <a:extLst>
              <a:ext uri="{FF2B5EF4-FFF2-40B4-BE49-F238E27FC236}">
                <a16:creationId xmlns:a16="http://schemas.microsoft.com/office/drawing/2014/main" id="{68175E9E-7E0B-4DAC-A12B-57A7630457F1}"/>
              </a:ext>
            </a:extLst>
          </p:cNvPr>
          <p:cNvSpPr/>
          <p:nvPr/>
        </p:nvSpPr>
        <p:spPr>
          <a:xfrm flipV="1">
            <a:off x="4243867" y="3528200"/>
            <a:ext cx="252898" cy="252898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Raleway" pitchFamily="2" charset="-52"/>
            </a:endParaRPr>
          </a:p>
        </p:txBody>
      </p:sp>
      <p:sp>
        <p:nvSpPr>
          <p:cNvPr id="50" name="Rectangle 17">
            <a:extLst>
              <a:ext uri="{FF2B5EF4-FFF2-40B4-BE49-F238E27FC236}">
                <a16:creationId xmlns:a16="http://schemas.microsoft.com/office/drawing/2014/main" id="{53DF59E7-D50F-4006-98FC-99D39461695B}"/>
              </a:ext>
            </a:extLst>
          </p:cNvPr>
          <p:cNvSpPr/>
          <p:nvPr/>
        </p:nvSpPr>
        <p:spPr>
          <a:xfrm>
            <a:off x="3471820" y="2031966"/>
            <a:ext cx="772969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ru-RU" sz="4000" dirty="0">
                <a:latin typeface="Raleway" pitchFamily="2" charset="-52"/>
                <a:cs typeface="Arial" panose="020B0604020202020204" pitchFamily="34" charset="0"/>
              </a:rPr>
              <a:t>03</a:t>
            </a:r>
            <a:endParaRPr lang="en-US" sz="4000" dirty="0">
              <a:latin typeface="Raleway" pitchFamily="2" charset="-52"/>
            </a:endParaRPr>
          </a:p>
        </p:txBody>
      </p:sp>
      <p:sp>
        <p:nvSpPr>
          <p:cNvPr id="51" name="Rectangle 17">
            <a:extLst>
              <a:ext uri="{FF2B5EF4-FFF2-40B4-BE49-F238E27FC236}">
                <a16:creationId xmlns:a16="http://schemas.microsoft.com/office/drawing/2014/main" id="{E4AA931F-E130-4C36-A6AE-1F214F0A9E40}"/>
              </a:ext>
            </a:extLst>
          </p:cNvPr>
          <p:cNvSpPr/>
          <p:nvPr/>
        </p:nvSpPr>
        <p:spPr>
          <a:xfrm>
            <a:off x="3469416" y="3301467"/>
            <a:ext cx="777778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ru-RU" sz="4000" dirty="0">
                <a:latin typeface="Raleway" pitchFamily="2" charset="-52"/>
                <a:cs typeface="Arial" panose="020B0604020202020204" pitchFamily="34" charset="0"/>
              </a:rPr>
              <a:t>05</a:t>
            </a:r>
            <a:endParaRPr lang="en-US" sz="4000" dirty="0">
              <a:latin typeface="Raleway" pitchFamily="2" charset="-52"/>
            </a:endParaRPr>
          </a:p>
        </p:txBody>
      </p:sp>
      <p:sp>
        <p:nvSpPr>
          <p:cNvPr id="52" name="Rectangle 17">
            <a:extLst>
              <a:ext uri="{FF2B5EF4-FFF2-40B4-BE49-F238E27FC236}">
                <a16:creationId xmlns:a16="http://schemas.microsoft.com/office/drawing/2014/main" id="{6C3DF9D0-E65B-4628-B6C8-A3AF7471D496}"/>
              </a:ext>
            </a:extLst>
          </p:cNvPr>
          <p:cNvSpPr/>
          <p:nvPr/>
        </p:nvSpPr>
        <p:spPr>
          <a:xfrm>
            <a:off x="4516444" y="1397596"/>
            <a:ext cx="766557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ru-RU" sz="4000" dirty="0">
                <a:latin typeface="Raleway" pitchFamily="2" charset="-52"/>
                <a:cs typeface="Arial" panose="020B0604020202020204" pitchFamily="34" charset="0"/>
              </a:rPr>
              <a:t>02</a:t>
            </a:r>
            <a:endParaRPr lang="en-US" sz="4000" dirty="0">
              <a:latin typeface="Raleway" pitchFamily="2" charset="-52"/>
            </a:endParaRPr>
          </a:p>
        </p:txBody>
      </p:sp>
      <p:sp>
        <p:nvSpPr>
          <p:cNvPr id="53" name="Rectangle 17">
            <a:extLst>
              <a:ext uri="{FF2B5EF4-FFF2-40B4-BE49-F238E27FC236}">
                <a16:creationId xmlns:a16="http://schemas.microsoft.com/office/drawing/2014/main" id="{17E2608A-912F-4A91-9F08-B6C7BBF9136F}"/>
              </a:ext>
            </a:extLst>
          </p:cNvPr>
          <p:cNvSpPr/>
          <p:nvPr/>
        </p:nvSpPr>
        <p:spPr>
          <a:xfrm>
            <a:off x="4516364" y="2666336"/>
            <a:ext cx="779381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ru-RU" sz="4000" dirty="0">
                <a:latin typeface="Raleway" pitchFamily="2" charset="-52"/>
                <a:cs typeface="Arial" panose="020B0604020202020204" pitchFamily="34" charset="0"/>
              </a:rPr>
              <a:t>04</a:t>
            </a:r>
            <a:endParaRPr lang="en-US" sz="4000" dirty="0">
              <a:latin typeface="Raleway" pitchFamily="2" charset="-52"/>
            </a:endParaRPr>
          </a:p>
        </p:txBody>
      </p:sp>
      <p:sp>
        <p:nvSpPr>
          <p:cNvPr id="54" name="Rectangle 17">
            <a:extLst>
              <a:ext uri="{FF2B5EF4-FFF2-40B4-BE49-F238E27FC236}">
                <a16:creationId xmlns:a16="http://schemas.microsoft.com/office/drawing/2014/main" id="{A99ED582-02CE-427A-9231-488BD6A2DDB1}"/>
              </a:ext>
            </a:extLst>
          </p:cNvPr>
          <p:cNvSpPr/>
          <p:nvPr/>
        </p:nvSpPr>
        <p:spPr>
          <a:xfrm>
            <a:off x="4497820" y="3940277"/>
            <a:ext cx="808235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ru-RU" sz="4000" dirty="0">
                <a:latin typeface="Raleway" pitchFamily="2" charset="-52"/>
                <a:cs typeface="Arial" panose="020B0604020202020204" pitchFamily="34" charset="0"/>
              </a:rPr>
              <a:t>06</a:t>
            </a:r>
            <a:endParaRPr lang="en-US" sz="4000" dirty="0">
              <a:latin typeface="Raleway" pitchFamily="2" charset="-52"/>
            </a:endParaRPr>
          </a:p>
        </p:txBody>
      </p:sp>
      <p:grpSp>
        <p:nvGrpSpPr>
          <p:cNvPr id="60" name="Group 29">
            <a:extLst>
              <a:ext uri="{FF2B5EF4-FFF2-40B4-BE49-F238E27FC236}">
                <a16:creationId xmlns:a16="http://schemas.microsoft.com/office/drawing/2014/main" id="{B48D0CB9-BB4A-4367-8DCC-D2DE220273DB}"/>
              </a:ext>
            </a:extLst>
          </p:cNvPr>
          <p:cNvGrpSpPr/>
          <p:nvPr/>
        </p:nvGrpSpPr>
        <p:grpSpPr>
          <a:xfrm>
            <a:off x="106571" y="771299"/>
            <a:ext cx="3445107" cy="786782"/>
            <a:chOff x="4369287" y="8445170"/>
            <a:chExt cx="4631687" cy="209835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D7186B9-A844-4D60-B160-8F2E629FC256}"/>
                </a:ext>
              </a:extLst>
            </p:cNvPr>
            <p:cNvSpPr txBox="1"/>
            <p:nvPr/>
          </p:nvSpPr>
          <p:spPr>
            <a:xfrm>
              <a:off x="4369287" y="9148093"/>
              <a:ext cx="4631687" cy="139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-52"/>
                  <a:ea typeface="+mn-ea"/>
                  <a:sym typeface="Arial"/>
                </a:rPr>
                <a:t>Преобразует входные текстовые токены в векторные представления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-52"/>
                <a:ea typeface="+mn-ea"/>
                <a:sym typeface="Arial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A026866-337B-4219-BBEA-6AAC67969CCD}"/>
                </a:ext>
              </a:extLst>
            </p:cNvPr>
            <p:cNvSpPr txBox="1"/>
            <p:nvPr/>
          </p:nvSpPr>
          <p:spPr>
            <a:xfrm>
              <a:off x="4940686" y="8445170"/>
              <a:ext cx="3455083" cy="800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sz="1350" b="1" kern="1200" dirty="0">
                  <a:latin typeface="Raleway" pitchFamily="2" charset="-52"/>
                  <a:ea typeface="+mn-ea"/>
                  <a:cs typeface="+mn-cs"/>
                </a:rPr>
                <a:t>Слой входных </a:t>
              </a:r>
              <a:r>
                <a:rPr lang="ru-RU" sz="1350" b="1" kern="1200" dirty="0" err="1">
                  <a:latin typeface="Raleway" pitchFamily="2" charset="-52"/>
                  <a:ea typeface="+mn-ea"/>
                  <a:cs typeface="+mn-cs"/>
                </a:rPr>
                <a:t>эмбеддингов</a:t>
              </a:r>
              <a:endParaRPr lang="en-US" sz="1350" b="1" kern="1200" dirty="0">
                <a:latin typeface="Raleway" pitchFamily="2" charset="-52"/>
                <a:ea typeface="+mn-ea"/>
                <a:cs typeface="+mn-cs"/>
              </a:endParaRPr>
            </a:p>
          </p:txBody>
        </p:sp>
      </p:grpSp>
      <p:grpSp>
        <p:nvGrpSpPr>
          <p:cNvPr id="63" name="Group 29">
            <a:extLst>
              <a:ext uri="{FF2B5EF4-FFF2-40B4-BE49-F238E27FC236}">
                <a16:creationId xmlns:a16="http://schemas.microsoft.com/office/drawing/2014/main" id="{7A0E05C6-5501-4888-96DD-493E6B68FB65}"/>
              </a:ext>
            </a:extLst>
          </p:cNvPr>
          <p:cNvGrpSpPr/>
          <p:nvPr/>
        </p:nvGrpSpPr>
        <p:grpSpPr>
          <a:xfrm>
            <a:off x="140059" y="1824878"/>
            <a:ext cx="3445107" cy="1217669"/>
            <a:chOff x="4369287" y="8445170"/>
            <a:chExt cx="4631687" cy="324753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4C5CE0A-7063-423F-A37E-185CFBD99161}"/>
                </a:ext>
              </a:extLst>
            </p:cNvPr>
            <p:cNvSpPr txBox="1"/>
            <p:nvPr/>
          </p:nvSpPr>
          <p:spPr>
            <a:xfrm>
              <a:off x="4369287" y="9148093"/>
              <a:ext cx="4631687" cy="2544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-52"/>
                  <a:ea typeface="+mn-ea"/>
                  <a:sym typeface="Arial"/>
                </a:rPr>
                <a:t>Обеспечивает механизм внимания, который позволяет модели учитывать взаимосвязь между всеми токенами во входной последовательности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-52"/>
                <a:ea typeface="+mn-ea"/>
                <a:sym typeface="Arial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733BAED-21DB-4151-AFDB-C6B9B2317D40}"/>
                </a:ext>
              </a:extLst>
            </p:cNvPr>
            <p:cNvSpPr txBox="1"/>
            <p:nvPr/>
          </p:nvSpPr>
          <p:spPr>
            <a:xfrm>
              <a:off x="5609850" y="8445170"/>
              <a:ext cx="2116756" cy="800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sz="1350" b="1" kern="1200" dirty="0">
                  <a:latin typeface="Raleway" pitchFamily="2" charset="-52"/>
                  <a:ea typeface="+mn-ea"/>
                  <a:cs typeface="+mn-cs"/>
                </a:rPr>
                <a:t>Слой внимания </a:t>
              </a:r>
              <a:endParaRPr lang="en-US" sz="1350" b="1" kern="1200" dirty="0">
                <a:latin typeface="Raleway" pitchFamily="2" charset="-52"/>
                <a:ea typeface="+mn-ea"/>
                <a:cs typeface="+mn-cs"/>
              </a:endParaRPr>
            </a:p>
          </p:txBody>
        </p:sp>
      </p:grpSp>
      <p:grpSp>
        <p:nvGrpSpPr>
          <p:cNvPr id="66" name="Group 29">
            <a:extLst>
              <a:ext uri="{FF2B5EF4-FFF2-40B4-BE49-F238E27FC236}">
                <a16:creationId xmlns:a16="http://schemas.microsoft.com/office/drawing/2014/main" id="{CEF41821-5019-4447-B570-98739F15CD14}"/>
              </a:ext>
            </a:extLst>
          </p:cNvPr>
          <p:cNvGrpSpPr/>
          <p:nvPr/>
        </p:nvGrpSpPr>
        <p:grpSpPr>
          <a:xfrm>
            <a:off x="5242362" y="3606167"/>
            <a:ext cx="3445107" cy="1433113"/>
            <a:chOff x="4369287" y="8445170"/>
            <a:chExt cx="4631687" cy="382213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7A15DED-3817-4FC5-8BCC-799A2D48E555}"/>
                </a:ext>
              </a:extLst>
            </p:cNvPr>
            <p:cNvSpPr txBox="1"/>
            <p:nvPr/>
          </p:nvSpPr>
          <p:spPr>
            <a:xfrm>
              <a:off x="4369287" y="9148093"/>
              <a:ext cx="4631687" cy="3119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-52"/>
                  <a:ea typeface="+mn-ea"/>
                  <a:sym typeface="Arial"/>
                </a:rPr>
                <a:t>Применяется для регуляризации модели, предотвращая переобучение путем случайного "выключения" некоторых нейронов во время обучения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-52"/>
                <a:ea typeface="+mn-ea"/>
                <a:sym typeface="Arial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1D63AE-595B-476D-A139-CABD5399D562}"/>
                </a:ext>
              </a:extLst>
            </p:cNvPr>
            <p:cNvSpPr txBox="1"/>
            <p:nvPr/>
          </p:nvSpPr>
          <p:spPr>
            <a:xfrm>
              <a:off x="5769328" y="8445170"/>
              <a:ext cx="1797800" cy="800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sz="1350" b="1" kern="1200" dirty="0">
                  <a:latin typeface="Raleway" pitchFamily="2" charset="-52"/>
                  <a:ea typeface="+mn-ea"/>
                  <a:cs typeface="+mn-cs"/>
                </a:rPr>
                <a:t>Слой </a:t>
              </a:r>
              <a:r>
                <a:rPr lang="en-US" sz="1350" b="1" kern="1200" dirty="0">
                  <a:latin typeface="Raleway" pitchFamily="2" charset="-52"/>
                  <a:ea typeface="+mn-ea"/>
                  <a:cs typeface="+mn-cs"/>
                </a:rPr>
                <a:t>dropout</a:t>
              </a:r>
            </a:p>
          </p:txBody>
        </p:sp>
      </p:grpSp>
      <p:grpSp>
        <p:nvGrpSpPr>
          <p:cNvPr id="69" name="Group 29">
            <a:extLst>
              <a:ext uri="{FF2B5EF4-FFF2-40B4-BE49-F238E27FC236}">
                <a16:creationId xmlns:a16="http://schemas.microsoft.com/office/drawing/2014/main" id="{63EEB9A1-6AD7-461E-BA5A-C0745D2FD364}"/>
              </a:ext>
            </a:extLst>
          </p:cNvPr>
          <p:cNvGrpSpPr/>
          <p:nvPr/>
        </p:nvGrpSpPr>
        <p:grpSpPr>
          <a:xfrm>
            <a:off x="5191592" y="1230126"/>
            <a:ext cx="3445107" cy="1217669"/>
            <a:chOff x="4369287" y="8445170"/>
            <a:chExt cx="4631687" cy="3247537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0D1EC7-9CC4-4CB8-95A9-18C68889BEE6}"/>
                </a:ext>
              </a:extLst>
            </p:cNvPr>
            <p:cNvSpPr txBox="1"/>
            <p:nvPr/>
          </p:nvSpPr>
          <p:spPr>
            <a:xfrm>
              <a:off x="4369287" y="9148093"/>
              <a:ext cx="4631687" cy="2544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-52"/>
                  <a:ea typeface="+mn-ea"/>
                  <a:sym typeface="Arial"/>
                </a:rPr>
                <a:t>Основной строительный блок архитектуры </a:t>
              </a:r>
              <a:r>
                <a:rPr kumimoji="0" lang="ru-RU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-52"/>
                  <a:ea typeface="+mn-ea"/>
                  <a:sym typeface="Arial"/>
                </a:rPr>
                <a:t>RuBERT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-52"/>
                  <a:ea typeface="+mn-ea"/>
                  <a:sym typeface="Arial"/>
                </a:rPr>
                <a:t>, содержащий несколько подслоев, таких как слой внимания и слой нормализации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-52"/>
                <a:ea typeface="+mn-ea"/>
                <a:sym typeface="Arial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14FA647-5273-4EDE-9839-7D15F3AC3F79}"/>
                </a:ext>
              </a:extLst>
            </p:cNvPr>
            <p:cNvSpPr txBox="1"/>
            <p:nvPr/>
          </p:nvSpPr>
          <p:spPr>
            <a:xfrm>
              <a:off x="5367400" y="8445170"/>
              <a:ext cx="2601657" cy="800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sz="1350" b="1" kern="1200" dirty="0">
                  <a:latin typeface="Raleway" pitchFamily="2" charset="-52"/>
                  <a:ea typeface="+mn-ea"/>
                  <a:cs typeface="+mn-cs"/>
                </a:rPr>
                <a:t>Слой трансформера</a:t>
              </a:r>
              <a:endParaRPr lang="en-US" sz="1350" b="1" kern="1200" dirty="0">
                <a:latin typeface="Raleway" pitchFamily="2" charset="-52"/>
                <a:ea typeface="+mn-ea"/>
                <a:cs typeface="+mn-cs"/>
              </a:endParaRPr>
            </a:p>
          </p:txBody>
        </p:sp>
      </p:grpSp>
      <p:grpSp>
        <p:nvGrpSpPr>
          <p:cNvPr id="72" name="Group 29">
            <a:extLst>
              <a:ext uri="{FF2B5EF4-FFF2-40B4-BE49-F238E27FC236}">
                <a16:creationId xmlns:a16="http://schemas.microsoft.com/office/drawing/2014/main" id="{769E0C18-8BBF-468F-BD5C-45762C5BC36E}"/>
              </a:ext>
            </a:extLst>
          </p:cNvPr>
          <p:cNvGrpSpPr/>
          <p:nvPr/>
        </p:nvGrpSpPr>
        <p:grpSpPr>
          <a:xfrm>
            <a:off x="5252611" y="2554084"/>
            <a:ext cx="3445107" cy="1002226"/>
            <a:chOff x="4369287" y="8445170"/>
            <a:chExt cx="4631687" cy="267294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19BCB8A-756C-4422-820F-12821A03D97A}"/>
                </a:ext>
              </a:extLst>
            </p:cNvPr>
            <p:cNvSpPr txBox="1"/>
            <p:nvPr/>
          </p:nvSpPr>
          <p:spPr>
            <a:xfrm>
              <a:off x="4369287" y="9148093"/>
              <a:ext cx="4631687" cy="1970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-52"/>
                  <a:ea typeface="+mn-ea"/>
                  <a:sym typeface="Arial"/>
                </a:rPr>
                <a:t>Нормализует выходные данные слоя внимания для более стабильного обучения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-52"/>
                <a:ea typeface="+mn-ea"/>
                <a:sym typeface="Arial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41B3E26-00A4-4A36-AB0F-26DA37F0B489}"/>
                </a:ext>
              </a:extLst>
            </p:cNvPr>
            <p:cNvSpPr txBox="1"/>
            <p:nvPr/>
          </p:nvSpPr>
          <p:spPr>
            <a:xfrm>
              <a:off x="5342616" y="8445170"/>
              <a:ext cx="2651226" cy="800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sz="1350" b="1" kern="1200" dirty="0">
                  <a:latin typeface="Raleway" pitchFamily="2" charset="-52"/>
                  <a:ea typeface="+mn-ea"/>
                  <a:cs typeface="+mn-cs"/>
                </a:rPr>
                <a:t>Слой нормализации</a:t>
              </a:r>
              <a:endParaRPr lang="en-US" sz="1350" b="1" kern="1200" dirty="0">
                <a:latin typeface="Raleway" pitchFamily="2" charset="-52"/>
                <a:ea typeface="+mn-ea"/>
                <a:cs typeface="+mn-cs"/>
              </a:endParaRPr>
            </a:p>
          </p:txBody>
        </p:sp>
      </p:grpSp>
      <p:grpSp>
        <p:nvGrpSpPr>
          <p:cNvPr id="75" name="Group 29">
            <a:extLst>
              <a:ext uri="{FF2B5EF4-FFF2-40B4-BE49-F238E27FC236}">
                <a16:creationId xmlns:a16="http://schemas.microsoft.com/office/drawing/2014/main" id="{CC28E6B0-6025-47C4-8023-04A3988D8437}"/>
              </a:ext>
            </a:extLst>
          </p:cNvPr>
          <p:cNvGrpSpPr/>
          <p:nvPr/>
        </p:nvGrpSpPr>
        <p:grpSpPr>
          <a:xfrm>
            <a:off x="61583" y="3261258"/>
            <a:ext cx="3445107" cy="1002226"/>
            <a:chOff x="4369287" y="8445170"/>
            <a:chExt cx="4631687" cy="267294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AA22414-4097-4C41-8442-3A6E75C0C4E7}"/>
                </a:ext>
              </a:extLst>
            </p:cNvPr>
            <p:cNvSpPr txBox="1"/>
            <p:nvPr/>
          </p:nvSpPr>
          <p:spPr>
            <a:xfrm>
              <a:off x="4369287" y="9148093"/>
              <a:ext cx="4631687" cy="1970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-52"/>
                  <a:ea typeface="+mn-ea"/>
                  <a:sym typeface="Arial"/>
                </a:rPr>
                <a:t>Применяет позиционно-основанные </a:t>
              </a:r>
              <a:r>
                <a:rPr kumimoji="0" lang="ru-RU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-52"/>
                  <a:ea typeface="+mn-ea"/>
                  <a:sym typeface="Arial"/>
                </a:rPr>
                <a:t>полносвязные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itchFamily="2" charset="-52"/>
                  <a:ea typeface="+mn-ea"/>
                  <a:sym typeface="Arial"/>
                </a:rPr>
                <a:t> слои к выходу слоя внимания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-52"/>
                <a:ea typeface="+mn-ea"/>
                <a:sym typeface="Arial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294E5D1-93AC-403B-B473-734DBAF8B16D}"/>
                </a:ext>
              </a:extLst>
            </p:cNvPr>
            <p:cNvSpPr txBox="1"/>
            <p:nvPr/>
          </p:nvSpPr>
          <p:spPr>
            <a:xfrm>
              <a:off x="5479466" y="8445170"/>
              <a:ext cx="2377525" cy="800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sz="1350" b="1" kern="1200" dirty="0">
                  <a:latin typeface="Raleway" pitchFamily="2" charset="-52"/>
                  <a:ea typeface="+mn-ea"/>
                  <a:cs typeface="+mn-cs"/>
                </a:rPr>
                <a:t>Слой </a:t>
              </a:r>
              <a:r>
                <a:rPr lang="en-US" sz="1350" b="1" kern="1200" dirty="0">
                  <a:latin typeface="Raleway" pitchFamily="2" charset="-52"/>
                  <a:ea typeface="+mn-ea"/>
                  <a:cs typeface="+mn-cs"/>
                </a:rPr>
                <a:t>feed-forward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188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/>
          <p:nvPr/>
        </p:nvSpPr>
        <p:spPr>
          <a:xfrm>
            <a:off x="-5084" y="4774004"/>
            <a:ext cx="406800" cy="3801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-5081" y="4889325"/>
            <a:ext cx="4068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1"/>
          <p:cNvSpPr/>
          <p:nvPr/>
        </p:nvSpPr>
        <p:spPr>
          <a:xfrm>
            <a:off x="8788235" y="0"/>
            <a:ext cx="354900" cy="20886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AF17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p31"/>
          <p:cNvSpPr/>
          <p:nvPr/>
        </p:nvSpPr>
        <p:spPr>
          <a:xfrm>
            <a:off x="8788179" y="4333388"/>
            <a:ext cx="354900" cy="822000"/>
          </a:xfrm>
          <a:prstGeom prst="rect">
            <a:avLst/>
          </a:prstGeom>
          <a:solidFill>
            <a:srgbClr val="FF2F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31"/>
          <p:cNvSpPr/>
          <p:nvPr/>
        </p:nvSpPr>
        <p:spPr>
          <a:xfrm>
            <a:off x="8788179" y="2088579"/>
            <a:ext cx="354900" cy="1159500"/>
          </a:xfrm>
          <a:prstGeom prst="rect">
            <a:avLst/>
          </a:prstGeom>
          <a:solidFill>
            <a:srgbClr val="8F00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31"/>
          <p:cNvSpPr/>
          <p:nvPr/>
        </p:nvSpPr>
        <p:spPr>
          <a:xfrm>
            <a:off x="8788179" y="3248117"/>
            <a:ext cx="354900" cy="10851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883;p25">
            <a:extLst>
              <a:ext uri="{FF2B5EF4-FFF2-40B4-BE49-F238E27FC236}">
                <a16:creationId xmlns:a16="http://schemas.microsoft.com/office/drawing/2014/main" id="{8F021A11-D859-4DD3-B9AC-FC75F8C62420}"/>
              </a:ext>
            </a:extLst>
          </p:cNvPr>
          <p:cNvSpPr txBox="1">
            <a:spLocks/>
          </p:cNvSpPr>
          <p:nvPr/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"/>
              <a:buNone/>
              <a:tabLst/>
              <a:defRPr/>
            </a:pPr>
            <a:r>
              <a:rPr kumimoji="0" lang="ru-RU" sz="3000" b="0" i="0" u="none" strike="noStrike" kern="0" cap="none" spc="0" normalizeH="0" baseline="0" noProof="0" dirty="0">
                <a:ln>
                  <a:noFill/>
                </a:ln>
                <a:solidFill>
                  <a:srgbClr val="377DFF"/>
                </a:solidFill>
                <a:effectLst/>
                <a:uLnTx/>
                <a:uFillTx/>
                <a:latin typeface="Raleway SemiBold" pitchFamily="2" charset="-52"/>
                <a:sym typeface="Fira Sans Extra Condensed"/>
              </a:rPr>
              <a:t>Параметры обучения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377DFF"/>
              </a:solidFill>
              <a:effectLst/>
              <a:uLnTx/>
              <a:uFillTx/>
              <a:latin typeface="Raleway SemiBold" pitchFamily="2" charset="-52"/>
              <a:sym typeface="Fira Sans Extra Condensed"/>
            </a:endParaRPr>
          </a:p>
        </p:txBody>
      </p:sp>
      <p:sp>
        <p:nvSpPr>
          <p:cNvPr id="112" name="Google Shape;884;p25">
            <a:extLst>
              <a:ext uri="{FF2B5EF4-FFF2-40B4-BE49-F238E27FC236}">
                <a16:creationId xmlns:a16="http://schemas.microsoft.com/office/drawing/2014/main" id="{5F7E95D5-3B20-4F68-84CB-1FDDA8DC182D}"/>
              </a:ext>
            </a:extLst>
          </p:cNvPr>
          <p:cNvSpPr/>
          <p:nvPr/>
        </p:nvSpPr>
        <p:spPr>
          <a:xfrm>
            <a:off x="1365017" y="1047539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aleway" pitchFamily="2" charset="-52"/>
            </a:endParaRPr>
          </a:p>
        </p:txBody>
      </p:sp>
      <p:grpSp>
        <p:nvGrpSpPr>
          <p:cNvPr id="113" name="Google Shape;885;p25">
            <a:extLst>
              <a:ext uri="{FF2B5EF4-FFF2-40B4-BE49-F238E27FC236}">
                <a16:creationId xmlns:a16="http://schemas.microsoft.com/office/drawing/2014/main" id="{1D98457F-ECD4-45D4-A967-DBF96F13BE16}"/>
              </a:ext>
            </a:extLst>
          </p:cNvPr>
          <p:cNvGrpSpPr/>
          <p:nvPr/>
        </p:nvGrpSpPr>
        <p:grpSpPr>
          <a:xfrm>
            <a:off x="1441217" y="1180064"/>
            <a:ext cx="1571500" cy="1505897"/>
            <a:chOff x="533400" y="1094550"/>
            <a:chExt cx="1571500" cy="1505897"/>
          </a:xfrm>
        </p:grpSpPr>
        <p:sp>
          <p:nvSpPr>
            <p:cNvPr id="114" name="Google Shape;886;p25">
              <a:extLst>
                <a:ext uri="{FF2B5EF4-FFF2-40B4-BE49-F238E27FC236}">
                  <a16:creationId xmlns:a16="http://schemas.microsoft.com/office/drawing/2014/main" id="{59AB9510-1A15-47AF-8BDA-DBB49D4D9D39}"/>
                </a:ext>
              </a:extLst>
            </p:cNvPr>
            <p:cNvSpPr/>
            <p:nvPr/>
          </p:nvSpPr>
          <p:spPr>
            <a:xfrm>
              <a:off x="6286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rgbClr val="E4EA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pitchFamily="2" charset="-52"/>
                  <a:ea typeface="Fira Sans Extra Condensed"/>
                  <a:cs typeface="Fira Sans Extra Condensed"/>
                  <a:sym typeface="Fira Sans Extra Condensed"/>
                </a:rPr>
                <a:t>7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-52"/>
              </a:endParaRPr>
            </a:p>
          </p:txBody>
        </p:sp>
        <p:sp>
          <p:nvSpPr>
            <p:cNvPr id="115" name="Google Shape;887;p25">
              <a:extLst>
                <a:ext uri="{FF2B5EF4-FFF2-40B4-BE49-F238E27FC236}">
                  <a16:creationId xmlns:a16="http://schemas.microsoft.com/office/drawing/2014/main" id="{9055FDAF-0E67-4C27-886A-44AF45EA17F9}"/>
                </a:ext>
              </a:extLst>
            </p:cNvPr>
            <p:cNvSpPr txBox="1"/>
            <p:nvPr/>
          </p:nvSpPr>
          <p:spPr>
            <a:xfrm>
              <a:off x="533400" y="1389750"/>
              <a:ext cx="15715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 pitchFamily="2" charset="-52"/>
                  <a:ea typeface="Fira Sans Extra Condensed"/>
                  <a:cs typeface="Fira Sans Extra Condensed"/>
                  <a:sym typeface="Fira Sans Extra Condensed"/>
                </a:rPr>
                <a:t>Num train epochs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aleway" pitchFamily="2" charset="-52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6" name="Google Shape;888;p25">
              <a:extLst>
                <a:ext uri="{FF2B5EF4-FFF2-40B4-BE49-F238E27FC236}">
                  <a16:creationId xmlns:a16="http://schemas.microsoft.com/office/drawing/2014/main" id="{A9F596B0-167B-455E-9C92-A5AADCE5345A}"/>
                </a:ext>
              </a:extLst>
            </p:cNvPr>
            <p:cNvSpPr txBox="1"/>
            <p:nvPr/>
          </p:nvSpPr>
          <p:spPr>
            <a:xfrm>
              <a:off x="5334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200" dirty="0">
                  <a:solidFill>
                    <a:sysClr val="windowText" lastClr="000000"/>
                  </a:solidFill>
                  <a:latin typeface="Raleway" pitchFamily="2" charset="-52"/>
                  <a:ea typeface="Roboto"/>
                  <a:cs typeface="Roboto"/>
                  <a:sym typeface="Roboto"/>
                </a:rPr>
                <a:t>Количество эпох для обучения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aleway" pitchFamily="2" charset="-52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8" name="Google Shape;890;p25">
            <a:extLst>
              <a:ext uri="{FF2B5EF4-FFF2-40B4-BE49-F238E27FC236}">
                <a16:creationId xmlns:a16="http://schemas.microsoft.com/office/drawing/2014/main" id="{B9B2A343-9C03-46F2-BD4F-80943E45A701}"/>
              </a:ext>
            </a:extLst>
          </p:cNvPr>
          <p:cNvSpPr/>
          <p:nvPr/>
        </p:nvSpPr>
        <p:spPr>
          <a:xfrm>
            <a:off x="3517617" y="1047539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aleway" pitchFamily="2" charset="-52"/>
            </a:endParaRPr>
          </a:p>
        </p:txBody>
      </p:sp>
      <p:grpSp>
        <p:nvGrpSpPr>
          <p:cNvPr id="119" name="Google Shape;891;p25">
            <a:extLst>
              <a:ext uri="{FF2B5EF4-FFF2-40B4-BE49-F238E27FC236}">
                <a16:creationId xmlns:a16="http://schemas.microsoft.com/office/drawing/2014/main" id="{86017507-BD1C-4AFC-8482-0AF757741ED6}"/>
              </a:ext>
            </a:extLst>
          </p:cNvPr>
          <p:cNvGrpSpPr/>
          <p:nvPr/>
        </p:nvGrpSpPr>
        <p:grpSpPr>
          <a:xfrm>
            <a:off x="3593817" y="1180064"/>
            <a:ext cx="1467000" cy="1505897"/>
            <a:chOff x="2686000" y="1094550"/>
            <a:chExt cx="1467000" cy="1505897"/>
          </a:xfrm>
        </p:grpSpPr>
        <p:sp>
          <p:nvSpPr>
            <p:cNvPr id="120" name="Google Shape;892;p25">
              <a:extLst>
                <a:ext uri="{FF2B5EF4-FFF2-40B4-BE49-F238E27FC236}">
                  <a16:creationId xmlns:a16="http://schemas.microsoft.com/office/drawing/2014/main" id="{1A3CEB5C-B56E-4AA6-B42E-F2EE5D7B8D60}"/>
                </a:ext>
              </a:extLst>
            </p:cNvPr>
            <p:cNvSpPr/>
            <p:nvPr/>
          </p:nvSpPr>
          <p:spPr>
            <a:xfrm>
              <a:off x="27812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rgbClr val="E99B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pitchFamily="2" charset="-52"/>
                </a:rPr>
                <a:t>8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-52"/>
              </a:endParaRPr>
            </a:p>
          </p:txBody>
        </p:sp>
        <p:sp>
          <p:nvSpPr>
            <p:cNvPr id="121" name="Google Shape;893;p25">
              <a:extLst>
                <a:ext uri="{FF2B5EF4-FFF2-40B4-BE49-F238E27FC236}">
                  <a16:creationId xmlns:a16="http://schemas.microsoft.com/office/drawing/2014/main" id="{69DE6487-2E2B-4748-9AAB-97360520613A}"/>
                </a:ext>
              </a:extLst>
            </p:cNvPr>
            <p:cNvSpPr txBox="1"/>
            <p:nvPr/>
          </p:nvSpPr>
          <p:spPr>
            <a:xfrm>
              <a:off x="26860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 pitchFamily="2" charset="-52"/>
                  <a:ea typeface="Fira Sans Extra Condensed"/>
                  <a:cs typeface="Fira Sans Extra Condensed"/>
                  <a:sym typeface="Fira Sans Extra Condensed"/>
                </a:rPr>
                <a:t>Eval batch size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aleway" pitchFamily="2" charset="-52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2" name="Google Shape;894;p25">
              <a:extLst>
                <a:ext uri="{FF2B5EF4-FFF2-40B4-BE49-F238E27FC236}">
                  <a16:creationId xmlns:a16="http://schemas.microsoft.com/office/drawing/2014/main" id="{2AB4203F-B396-4F8A-89DC-F30ED28C8C9C}"/>
                </a:ext>
              </a:extLst>
            </p:cNvPr>
            <p:cNvSpPr txBox="1"/>
            <p:nvPr/>
          </p:nvSpPr>
          <p:spPr>
            <a:xfrm>
              <a:off x="26860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 pitchFamily="2" charset="-52"/>
                  <a:ea typeface="Roboto"/>
                  <a:cs typeface="Roboto"/>
                  <a:sym typeface="Roboto"/>
                </a:rPr>
                <a:t>Размер пакета во время валидации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aleway" pitchFamily="2" charset="-52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4" name="Google Shape;896;p25">
            <a:extLst>
              <a:ext uri="{FF2B5EF4-FFF2-40B4-BE49-F238E27FC236}">
                <a16:creationId xmlns:a16="http://schemas.microsoft.com/office/drawing/2014/main" id="{6B1C7CB3-BA73-4618-9954-05D621914B29}"/>
              </a:ext>
            </a:extLst>
          </p:cNvPr>
          <p:cNvSpPr/>
          <p:nvPr/>
        </p:nvSpPr>
        <p:spPr>
          <a:xfrm>
            <a:off x="5670217" y="1047539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aleway" pitchFamily="2" charset="-52"/>
            </a:endParaRPr>
          </a:p>
        </p:txBody>
      </p:sp>
      <p:grpSp>
        <p:nvGrpSpPr>
          <p:cNvPr id="125" name="Google Shape;897;p25">
            <a:extLst>
              <a:ext uri="{FF2B5EF4-FFF2-40B4-BE49-F238E27FC236}">
                <a16:creationId xmlns:a16="http://schemas.microsoft.com/office/drawing/2014/main" id="{5511200D-B541-497E-8794-87C86F8DAEBE}"/>
              </a:ext>
            </a:extLst>
          </p:cNvPr>
          <p:cNvGrpSpPr/>
          <p:nvPr/>
        </p:nvGrpSpPr>
        <p:grpSpPr>
          <a:xfrm>
            <a:off x="5746417" y="1180064"/>
            <a:ext cx="1467000" cy="1505897"/>
            <a:chOff x="4838600" y="1094550"/>
            <a:chExt cx="1467000" cy="1505897"/>
          </a:xfrm>
        </p:grpSpPr>
        <p:sp>
          <p:nvSpPr>
            <p:cNvPr id="126" name="Google Shape;898;p25">
              <a:extLst>
                <a:ext uri="{FF2B5EF4-FFF2-40B4-BE49-F238E27FC236}">
                  <a16:creationId xmlns:a16="http://schemas.microsoft.com/office/drawing/2014/main" id="{30241FCE-E2F5-4692-818C-33C176880C71}"/>
                </a:ext>
              </a:extLst>
            </p:cNvPr>
            <p:cNvSpPr/>
            <p:nvPr/>
          </p:nvSpPr>
          <p:spPr>
            <a:xfrm>
              <a:off x="49338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pitchFamily="2" charset="-52"/>
                </a:rPr>
                <a:t>8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-52"/>
              </a:endParaRPr>
            </a:p>
          </p:txBody>
        </p:sp>
        <p:sp>
          <p:nvSpPr>
            <p:cNvPr id="127" name="Google Shape;899;p25">
              <a:extLst>
                <a:ext uri="{FF2B5EF4-FFF2-40B4-BE49-F238E27FC236}">
                  <a16:creationId xmlns:a16="http://schemas.microsoft.com/office/drawing/2014/main" id="{CDECF53D-A572-4988-BFD1-314CE48D16CC}"/>
                </a:ext>
              </a:extLst>
            </p:cNvPr>
            <p:cNvSpPr txBox="1"/>
            <p:nvPr/>
          </p:nvSpPr>
          <p:spPr>
            <a:xfrm>
              <a:off x="48386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 pitchFamily="2" charset="-52"/>
                  <a:ea typeface="Fira Sans Extra Condensed"/>
                  <a:cs typeface="Fira Sans Extra Condensed"/>
                  <a:sym typeface="Fira Sans Extra Condensed"/>
                </a:rPr>
                <a:t>Train batch size</a:t>
              </a:r>
            </a:p>
          </p:txBody>
        </p:sp>
        <p:sp>
          <p:nvSpPr>
            <p:cNvPr id="128" name="Google Shape;900;p25">
              <a:extLst>
                <a:ext uri="{FF2B5EF4-FFF2-40B4-BE49-F238E27FC236}">
                  <a16:creationId xmlns:a16="http://schemas.microsoft.com/office/drawing/2014/main" id="{58D4F098-B3CD-480C-A1E9-3B52ABA8CB0F}"/>
                </a:ext>
              </a:extLst>
            </p:cNvPr>
            <p:cNvSpPr txBox="1"/>
            <p:nvPr/>
          </p:nvSpPr>
          <p:spPr>
            <a:xfrm>
              <a:off x="48386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Tx/>
              </a:pPr>
              <a:r>
                <a:rPr kumimoji="0" lang="ru-RU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 pitchFamily="2" charset="-52"/>
                  <a:ea typeface="Roboto"/>
                  <a:cs typeface="Roboto"/>
                  <a:sym typeface="Roboto"/>
                </a:rPr>
                <a:t>Размер пакета во время обучения</a:t>
              </a:r>
            </a:p>
          </p:txBody>
        </p:sp>
      </p:grpSp>
      <p:sp>
        <p:nvSpPr>
          <p:cNvPr id="130" name="Google Shape;902;p25">
            <a:extLst>
              <a:ext uri="{FF2B5EF4-FFF2-40B4-BE49-F238E27FC236}">
                <a16:creationId xmlns:a16="http://schemas.microsoft.com/office/drawing/2014/main" id="{0C58D6C5-603A-4D12-86AC-625687E490B6}"/>
              </a:ext>
            </a:extLst>
          </p:cNvPr>
          <p:cNvSpPr/>
          <p:nvPr/>
        </p:nvSpPr>
        <p:spPr>
          <a:xfrm>
            <a:off x="4784317" y="3093700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aleway" pitchFamily="2" charset="-52"/>
            </a:endParaRPr>
          </a:p>
        </p:txBody>
      </p:sp>
      <p:grpSp>
        <p:nvGrpSpPr>
          <p:cNvPr id="131" name="Google Shape;903;p25">
            <a:extLst>
              <a:ext uri="{FF2B5EF4-FFF2-40B4-BE49-F238E27FC236}">
                <a16:creationId xmlns:a16="http://schemas.microsoft.com/office/drawing/2014/main" id="{DE01AD9A-0123-4FB2-BE39-A1E6D1C5508F}"/>
              </a:ext>
            </a:extLst>
          </p:cNvPr>
          <p:cNvGrpSpPr/>
          <p:nvPr/>
        </p:nvGrpSpPr>
        <p:grpSpPr>
          <a:xfrm>
            <a:off x="4860517" y="3226225"/>
            <a:ext cx="1579754" cy="1505897"/>
            <a:chOff x="6991200" y="1094550"/>
            <a:chExt cx="1579754" cy="1505897"/>
          </a:xfrm>
        </p:grpSpPr>
        <p:sp>
          <p:nvSpPr>
            <p:cNvPr id="132" name="Google Shape;904;p25">
              <a:extLst>
                <a:ext uri="{FF2B5EF4-FFF2-40B4-BE49-F238E27FC236}">
                  <a16:creationId xmlns:a16="http://schemas.microsoft.com/office/drawing/2014/main" id="{E0A581DC-6D2E-46A3-84A1-519EA88EE614}"/>
                </a:ext>
              </a:extLst>
            </p:cNvPr>
            <p:cNvSpPr/>
            <p:nvPr/>
          </p:nvSpPr>
          <p:spPr>
            <a:xfrm>
              <a:off x="70864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rgbClr val="802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pitchFamily="2" charset="-52"/>
                  <a:ea typeface="Fira Sans Extra Condensed"/>
                  <a:cs typeface="Fira Sans Extra Condensed"/>
                  <a:sym typeface="Fira Sans Extra Condensed"/>
                </a:rPr>
                <a:t>1e-5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-52"/>
              </a:endParaRPr>
            </a:p>
          </p:txBody>
        </p:sp>
        <p:sp>
          <p:nvSpPr>
            <p:cNvPr id="133" name="Google Shape;905;p25">
              <a:extLst>
                <a:ext uri="{FF2B5EF4-FFF2-40B4-BE49-F238E27FC236}">
                  <a16:creationId xmlns:a16="http://schemas.microsoft.com/office/drawing/2014/main" id="{507B27F1-B6C8-40AE-8482-91FDED0825E6}"/>
                </a:ext>
              </a:extLst>
            </p:cNvPr>
            <p:cNvSpPr txBox="1"/>
            <p:nvPr/>
          </p:nvSpPr>
          <p:spPr>
            <a:xfrm>
              <a:off x="69912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 pitchFamily="2" charset="-52"/>
                  <a:ea typeface="Fira Sans Extra Condensed"/>
                  <a:cs typeface="Fira Sans Extra Condensed"/>
                  <a:sym typeface="Fira Sans Extra Condensed"/>
                </a:rPr>
                <a:t>Learning rate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aleway" pitchFamily="2" charset="-52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" name="Google Shape;906;p25">
              <a:extLst>
                <a:ext uri="{FF2B5EF4-FFF2-40B4-BE49-F238E27FC236}">
                  <a16:creationId xmlns:a16="http://schemas.microsoft.com/office/drawing/2014/main" id="{CB1A6908-B372-4B8C-B1BE-6AFCAE0FD1E9}"/>
                </a:ext>
              </a:extLst>
            </p:cNvPr>
            <p:cNvSpPr txBox="1"/>
            <p:nvPr/>
          </p:nvSpPr>
          <p:spPr>
            <a:xfrm>
              <a:off x="6991200" y="1995047"/>
              <a:ext cx="1579754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 pitchFamily="2" charset="-52"/>
                  <a:ea typeface="Roboto"/>
                  <a:cs typeface="Roboto"/>
                  <a:sym typeface="Roboto"/>
                </a:rPr>
                <a:t>Скорость обучения модели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aleway" pitchFamily="2" charset="-52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9" name="Google Shape;911;p25">
            <a:extLst>
              <a:ext uri="{FF2B5EF4-FFF2-40B4-BE49-F238E27FC236}">
                <a16:creationId xmlns:a16="http://schemas.microsoft.com/office/drawing/2014/main" id="{72D6D15D-0B2E-4670-A07C-82854044BC53}"/>
              </a:ext>
            </a:extLst>
          </p:cNvPr>
          <p:cNvSpPr/>
          <p:nvPr/>
        </p:nvSpPr>
        <p:spPr>
          <a:xfrm>
            <a:off x="2250917" y="3093700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aleway" pitchFamily="2" charset="-52"/>
            </a:endParaRPr>
          </a:p>
        </p:txBody>
      </p:sp>
      <p:grpSp>
        <p:nvGrpSpPr>
          <p:cNvPr id="140" name="Google Shape;912;p25">
            <a:extLst>
              <a:ext uri="{FF2B5EF4-FFF2-40B4-BE49-F238E27FC236}">
                <a16:creationId xmlns:a16="http://schemas.microsoft.com/office/drawing/2014/main" id="{B52504B8-E719-444C-A73A-1064C175E20E}"/>
              </a:ext>
            </a:extLst>
          </p:cNvPr>
          <p:cNvGrpSpPr/>
          <p:nvPr/>
        </p:nvGrpSpPr>
        <p:grpSpPr>
          <a:xfrm>
            <a:off x="2327117" y="3226225"/>
            <a:ext cx="1560728" cy="1505897"/>
            <a:chOff x="1609650" y="3226225"/>
            <a:chExt cx="1560728" cy="1505897"/>
          </a:xfrm>
        </p:grpSpPr>
        <p:sp>
          <p:nvSpPr>
            <p:cNvPr id="141" name="Google Shape;913;p25">
              <a:extLst>
                <a:ext uri="{FF2B5EF4-FFF2-40B4-BE49-F238E27FC236}">
                  <a16:creationId xmlns:a16="http://schemas.microsoft.com/office/drawing/2014/main" id="{0F9606E7-DB71-43F7-A514-3921EEBCE919}"/>
                </a:ext>
              </a:extLst>
            </p:cNvPr>
            <p:cNvSpPr/>
            <p:nvPr/>
          </p:nvSpPr>
          <p:spPr>
            <a:xfrm>
              <a:off x="1704900" y="3226225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rgbClr val="277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" sz="1800" b="1" dirty="0">
                  <a:solidFill>
                    <a:srgbClr val="FFFFFF"/>
                  </a:solidFill>
                  <a:latin typeface="Raleway" pitchFamily="2" charset="-52"/>
                  <a:sym typeface="Fira Sans Extra Condensed"/>
                </a:rPr>
                <a:t>0.01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-52"/>
              </a:endParaRPr>
            </a:p>
          </p:txBody>
        </p:sp>
        <p:sp>
          <p:nvSpPr>
            <p:cNvPr id="142" name="Google Shape;914;p25">
              <a:extLst>
                <a:ext uri="{FF2B5EF4-FFF2-40B4-BE49-F238E27FC236}">
                  <a16:creationId xmlns:a16="http://schemas.microsoft.com/office/drawing/2014/main" id="{55D7E322-8DC8-44C3-8974-3054BD825D9B}"/>
                </a:ext>
              </a:extLst>
            </p:cNvPr>
            <p:cNvSpPr txBox="1"/>
            <p:nvPr/>
          </p:nvSpPr>
          <p:spPr>
            <a:xfrm>
              <a:off x="1609650" y="3521425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sysClr val="windowText" lastClr="000000"/>
                  </a:solidFill>
                  <a:latin typeface="Raleway" pitchFamily="2" charset="-52"/>
                  <a:ea typeface="Fira Sans Extra Condensed"/>
                  <a:cs typeface="Fira Sans Extra Condensed"/>
                  <a:sym typeface="Fira Sans Extra Condensed"/>
                </a:rPr>
                <a:t>Weight decay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aleway" pitchFamily="2" charset="-52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3" name="Google Shape;915;p25">
              <a:extLst>
                <a:ext uri="{FF2B5EF4-FFF2-40B4-BE49-F238E27FC236}">
                  <a16:creationId xmlns:a16="http://schemas.microsoft.com/office/drawing/2014/main" id="{96F09571-C785-4BAD-B5E7-4625A25B220B}"/>
                </a:ext>
              </a:extLst>
            </p:cNvPr>
            <p:cNvSpPr txBox="1"/>
            <p:nvPr/>
          </p:nvSpPr>
          <p:spPr>
            <a:xfrm>
              <a:off x="1609650" y="4126722"/>
              <a:ext cx="1560728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 pitchFamily="2" charset="-52"/>
                  <a:ea typeface="Roboto"/>
                  <a:cs typeface="Roboto"/>
                  <a:sym typeface="Roboto"/>
                </a:rPr>
                <a:t>Понижение весов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" pitchFamily="2" charset="-52"/>
                  <a:ea typeface="Roboto"/>
                  <a:cs typeface="Roboto"/>
                  <a:sym typeface="Roboto"/>
                </a:rPr>
                <a:t>модели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aleway" pitchFamily="2" charset="-52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30C5C-33CD-461B-9A31-345F3DFD1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898" y="19475"/>
            <a:ext cx="5746204" cy="652549"/>
          </a:xfrm>
        </p:spPr>
        <p:txBody>
          <a:bodyPr/>
          <a:lstStyle/>
          <a:p>
            <a:pPr algn="r"/>
            <a:r>
              <a:rPr lang="ru-RU" sz="3000" dirty="0">
                <a:solidFill>
                  <a:srgbClr val="377DFF"/>
                </a:solidFill>
              </a:rPr>
              <a:t>Результат обучения моделей</a:t>
            </a:r>
          </a:p>
        </p:txBody>
      </p:sp>
      <p:sp>
        <p:nvSpPr>
          <p:cNvPr id="4" name="Google Shape;193;p31">
            <a:extLst>
              <a:ext uri="{FF2B5EF4-FFF2-40B4-BE49-F238E27FC236}">
                <a16:creationId xmlns:a16="http://schemas.microsoft.com/office/drawing/2014/main" id="{7D507BB9-01D3-4563-BD70-06A5603B16A0}"/>
              </a:ext>
            </a:extLst>
          </p:cNvPr>
          <p:cNvSpPr/>
          <p:nvPr/>
        </p:nvSpPr>
        <p:spPr>
          <a:xfrm>
            <a:off x="-5084" y="4774004"/>
            <a:ext cx="406800" cy="380100"/>
          </a:xfrm>
          <a:prstGeom prst="rect">
            <a:avLst/>
          </a:prstGeom>
          <a:solidFill>
            <a:srgbClr val="8F00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94;p31">
            <a:extLst>
              <a:ext uri="{FF2B5EF4-FFF2-40B4-BE49-F238E27FC236}">
                <a16:creationId xmlns:a16="http://schemas.microsoft.com/office/drawing/2014/main" id="{4C4FB5A0-E5F9-4AE8-B3AD-CBBB97164712}"/>
              </a:ext>
            </a:extLst>
          </p:cNvPr>
          <p:cNvSpPr txBox="1"/>
          <p:nvPr/>
        </p:nvSpPr>
        <p:spPr>
          <a:xfrm>
            <a:off x="-5081" y="4889325"/>
            <a:ext cx="4068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 sz="10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0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355114-3C11-4A7D-AE38-D03A24A17E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6" y="884981"/>
            <a:ext cx="3359569" cy="1342200"/>
          </a:xfrm>
          <a:prstGeom prst="rect">
            <a:avLst/>
          </a:prstGeom>
          <a:noFill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AD9E3B9-128B-4535-9712-6EDDEC92289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921" y="695329"/>
            <a:ext cx="3567436" cy="3947635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5AB794-DC22-4ED9-A57C-1497731EBE7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7" y="2752445"/>
            <a:ext cx="3359568" cy="1511002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D85171-CCB9-444F-BCB9-4B20461F7BE3}"/>
              </a:ext>
            </a:extLst>
          </p:cNvPr>
          <p:cNvSpPr txBox="1"/>
          <p:nvPr/>
        </p:nvSpPr>
        <p:spPr>
          <a:xfrm>
            <a:off x="4698317" y="4666269"/>
            <a:ext cx="3636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-52"/>
                <a:ea typeface="+mn-ea"/>
                <a:sym typeface="Arial"/>
              </a:rPr>
              <a:t>Качество модели по определению категории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aleway" pitchFamily="2" charset="-52"/>
              <a:ea typeface="+mn-ea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EF4518-4563-4EE9-871A-73FC4C55A4BB}"/>
              </a:ext>
            </a:extLst>
          </p:cNvPr>
          <p:cNvSpPr txBox="1"/>
          <p:nvPr/>
        </p:nvSpPr>
        <p:spPr>
          <a:xfrm>
            <a:off x="404631" y="2229190"/>
            <a:ext cx="3636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-52"/>
                <a:ea typeface="+mn-ea"/>
                <a:sym typeface="Arial"/>
              </a:rPr>
              <a:t>Качество модели по определению релевантности текста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aleway" pitchFamily="2" charset="-52"/>
              <a:ea typeface="+mn-ea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984DB-A890-440D-9477-A3B875DC7597}"/>
              </a:ext>
            </a:extLst>
          </p:cNvPr>
          <p:cNvSpPr txBox="1"/>
          <p:nvPr/>
        </p:nvSpPr>
        <p:spPr>
          <a:xfrm>
            <a:off x="330660" y="4270025"/>
            <a:ext cx="3784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-52"/>
                <a:ea typeface="+mn-ea"/>
                <a:sym typeface="Arial"/>
              </a:rPr>
              <a:t>Качество модели по определению тональности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aleway" pitchFamily="2" charset="-52"/>
              <a:ea typeface="+mn-ea"/>
              <a:sym typeface="Arial"/>
            </a:endParaRPr>
          </a:p>
        </p:txBody>
      </p:sp>
      <p:sp>
        <p:nvSpPr>
          <p:cNvPr id="12" name="Google Shape;198;p31">
            <a:extLst>
              <a:ext uri="{FF2B5EF4-FFF2-40B4-BE49-F238E27FC236}">
                <a16:creationId xmlns:a16="http://schemas.microsoft.com/office/drawing/2014/main" id="{3A1BF773-AA8E-4B8A-8ABD-812BFA9A98A0}"/>
              </a:ext>
            </a:extLst>
          </p:cNvPr>
          <p:cNvSpPr/>
          <p:nvPr/>
        </p:nvSpPr>
        <p:spPr>
          <a:xfrm>
            <a:off x="8788235" y="0"/>
            <a:ext cx="354900" cy="20886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AF17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7B9123C5-3B49-4CB2-A4B2-0E9C872C3B86}"/>
              </a:ext>
            </a:extLst>
          </p:cNvPr>
          <p:cNvSpPr/>
          <p:nvPr/>
        </p:nvSpPr>
        <p:spPr>
          <a:xfrm>
            <a:off x="8788179" y="4333388"/>
            <a:ext cx="354900" cy="822000"/>
          </a:xfrm>
          <a:prstGeom prst="rect">
            <a:avLst/>
          </a:prstGeom>
          <a:solidFill>
            <a:srgbClr val="FF2F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200;p31">
            <a:extLst>
              <a:ext uri="{FF2B5EF4-FFF2-40B4-BE49-F238E27FC236}">
                <a16:creationId xmlns:a16="http://schemas.microsoft.com/office/drawing/2014/main" id="{314C6290-0F48-43EA-AA3E-85012A45D355}"/>
              </a:ext>
            </a:extLst>
          </p:cNvPr>
          <p:cNvSpPr/>
          <p:nvPr/>
        </p:nvSpPr>
        <p:spPr>
          <a:xfrm>
            <a:off x="8788179" y="2088579"/>
            <a:ext cx="354900" cy="1159500"/>
          </a:xfrm>
          <a:prstGeom prst="rect">
            <a:avLst/>
          </a:prstGeom>
          <a:solidFill>
            <a:srgbClr val="8F00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201;p31">
            <a:extLst>
              <a:ext uri="{FF2B5EF4-FFF2-40B4-BE49-F238E27FC236}">
                <a16:creationId xmlns:a16="http://schemas.microsoft.com/office/drawing/2014/main" id="{113F0B90-B52E-4B66-8C48-5F4DB613C6EE}"/>
              </a:ext>
            </a:extLst>
          </p:cNvPr>
          <p:cNvSpPr/>
          <p:nvPr/>
        </p:nvSpPr>
        <p:spPr>
          <a:xfrm>
            <a:off x="8788179" y="3248117"/>
            <a:ext cx="354900" cy="10851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60577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/>
          <p:nvPr/>
        </p:nvSpPr>
        <p:spPr>
          <a:xfrm>
            <a:off x="-5084" y="4774004"/>
            <a:ext cx="406800" cy="3801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-5081" y="4889325"/>
            <a:ext cx="4068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1954050" y="302987"/>
            <a:ext cx="5110256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ru" sz="3000" dirty="0">
                <a:solidFill>
                  <a:srgbClr val="377DFF"/>
                </a:solidFill>
              </a:rPr>
              <a:t>Интеграция моделей</a:t>
            </a:r>
            <a:endParaRPr sz="3000" dirty="0">
              <a:solidFill>
                <a:srgbClr val="377DFF"/>
              </a:solidFill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8788235" y="0"/>
            <a:ext cx="354900" cy="20886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AF17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8788179" y="4333388"/>
            <a:ext cx="354900" cy="822000"/>
          </a:xfrm>
          <a:prstGeom prst="rect">
            <a:avLst/>
          </a:prstGeom>
          <a:solidFill>
            <a:srgbClr val="FF2F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32"/>
          <p:cNvSpPr/>
          <p:nvPr/>
        </p:nvSpPr>
        <p:spPr>
          <a:xfrm>
            <a:off x="8788179" y="2088579"/>
            <a:ext cx="354900" cy="1159500"/>
          </a:xfrm>
          <a:prstGeom prst="rect">
            <a:avLst/>
          </a:prstGeom>
          <a:solidFill>
            <a:srgbClr val="8F00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8788179" y="3248117"/>
            <a:ext cx="354900" cy="10851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170;p29">
            <a:extLst>
              <a:ext uri="{FF2B5EF4-FFF2-40B4-BE49-F238E27FC236}">
                <a16:creationId xmlns:a16="http://schemas.microsoft.com/office/drawing/2014/main" id="{FA1F38A4-98AB-BB45-3D1E-3CC3B8244DAB}"/>
              </a:ext>
            </a:extLst>
          </p:cNvPr>
          <p:cNvSpPr txBox="1">
            <a:spLocks/>
          </p:cNvSpPr>
          <p:nvPr/>
        </p:nvSpPr>
        <p:spPr>
          <a:xfrm>
            <a:off x="989692" y="1539834"/>
            <a:ext cx="1968875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00FF"/>
              </a:buClr>
              <a:buSzPts val="2700"/>
              <a:buFont typeface="Raleway SemiBold"/>
              <a:buNone/>
              <a:defRPr sz="2700" b="0" i="0" u="none" strike="noStrike" cap="none">
                <a:solidFill>
                  <a:srgbClr val="8F00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buSzPts val="2800"/>
            </a:pPr>
            <a:r>
              <a:rPr lang="ru-RU" sz="3000" dirty="0">
                <a:solidFill>
                  <a:schemeClr val="bg2"/>
                </a:solidFill>
                <a:latin typeface="Raleway" pitchFamily="2" charset="-52"/>
              </a:rPr>
              <a:t>ПАРСИНГ</a:t>
            </a:r>
          </a:p>
        </p:txBody>
      </p:sp>
      <p:sp>
        <p:nvSpPr>
          <p:cNvPr id="3" name="Google Shape;170;p29">
            <a:extLst>
              <a:ext uri="{FF2B5EF4-FFF2-40B4-BE49-F238E27FC236}">
                <a16:creationId xmlns:a16="http://schemas.microsoft.com/office/drawing/2014/main" id="{72BCEDD5-F0BB-BD89-1BB3-2A2694581F18}"/>
              </a:ext>
            </a:extLst>
          </p:cNvPr>
          <p:cNvSpPr txBox="1">
            <a:spLocks/>
          </p:cNvSpPr>
          <p:nvPr/>
        </p:nvSpPr>
        <p:spPr>
          <a:xfrm>
            <a:off x="3172316" y="3699009"/>
            <a:ext cx="2673725" cy="1041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00FF"/>
              </a:buClr>
              <a:buSzPts val="2700"/>
              <a:buFont typeface="Raleway SemiBold"/>
              <a:buNone/>
              <a:defRPr sz="2700" b="0" i="0" u="none" strike="noStrike" cap="none">
                <a:solidFill>
                  <a:srgbClr val="8F00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>
              <a:buSzPts val="2800"/>
            </a:pPr>
            <a:r>
              <a:rPr lang="ru-RU" sz="3000">
                <a:solidFill>
                  <a:schemeClr val="bg2"/>
                </a:solidFill>
                <a:latin typeface="Raleway" pitchFamily="2" charset="-52"/>
              </a:rPr>
              <a:t>РАЗМЕТКА</a:t>
            </a:r>
          </a:p>
          <a:p>
            <a:pPr algn="ctr">
              <a:buSzPts val="2800"/>
            </a:pPr>
            <a:r>
              <a:rPr lang="ru-RU" sz="3000">
                <a:solidFill>
                  <a:schemeClr val="bg2"/>
                </a:solidFill>
                <a:latin typeface="Raleway" pitchFamily="2" charset="-52"/>
              </a:rPr>
              <a:t>МОДЕЛЯМИ</a:t>
            </a:r>
          </a:p>
        </p:txBody>
      </p:sp>
      <p:sp>
        <p:nvSpPr>
          <p:cNvPr id="4" name="Google Shape;170;p29">
            <a:extLst>
              <a:ext uri="{FF2B5EF4-FFF2-40B4-BE49-F238E27FC236}">
                <a16:creationId xmlns:a16="http://schemas.microsoft.com/office/drawing/2014/main" id="{E74E7F64-3835-C9AA-4039-54B7CC31696B}"/>
              </a:ext>
            </a:extLst>
          </p:cNvPr>
          <p:cNvSpPr txBox="1">
            <a:spLocks/>
          </p:cNvSpPr>
          <p:nvPr/>
        </p:nvSpPr>
        <p:spPr>
          <a:xfrm>
            <a:off x="5754108" y="1399383"/>
            <a:ext cx="2794375" cy="1041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00FF"/>
              </a:buClr>
              <a:buSzPts val="2700"/>
              <a:buFont typeface="Raleway SemiBold"/>
              <a:buNone/>
              <a:defRPr sz="2700" b="0" i="0" u="none" strike="noStrike" cap="none">
                <a:solidFill>
                  <a:srgbClr val="8F00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>
              <a:buSzPts val="2800"/>
            </a:pPr>
            <a:r>
              <a:rPr lang="ru-RU" sz="3000">
                <a:solidFill>
                  <a:schemeClr val="bg2"/>
                </a:solidFill>
                <a:latin typeface="Raleway" pitchFamily="2" charset="-52"/>
              </a:rPr>
              <a:t>СОХРАНЕНИЕ</a:t>
            </a:r>
          </a:p>
          <a:p>
            <a:pPr algn="ctr">
              <a:buSzPts val="2800"/>
            </a:pPr>
            <a:r>
              <a:rPr lang="ru-RU" sz="3000">
                <a:solidFill>
                  <a:schemeClr val="bg2"/>
                </a:solidFill>
                <a:latin typeface="Raleway" pitchFamily="2" charset="-52"/>
              </a:rPr>
              <a:t>В БД</a:t>
            </a:r>
          </a:p>
        </p:txBody>
      </p:sp>
      <p:pic>
        <p:nvPicPr>
          <p:cNvPr id="11" name="Picture 4" descr="Изображение выглядит как символ, Шрифт, Графика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64A54437-1753-549E-2AB3-9D69BB494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815" y="1980205"/>
            <a:ext cx="2355709" cy="117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Соединитель: изогнутый 11">
            <a:extLst>
              <a:ext uri="{FF2B5EF4-FFF2-40B4-BE49-F238E27FC236}">
                <a16:creationId xmlns:a16="http://schemas.microsoft.com/office/drawing/2014/main" id="{B6CDC2B0-3397-6DC7-C466-2352679FEF75}"/>
              </a:ext>
            </a:extLst>
          </p:cNvPr>
          <p:cNvCxnSpPr/>
          <p:nvPr/>
        </p:nvCxnSpPr>
        <p:spPr>
          <a:xfrm>
            <a:off x="1977241" y="2092283"/>
            <a:ext cx="1189016" cy="2101931"/>
          </a:xfrm>
          <a:prstGeom prst="curvedConnector3">
            <a:avLst/>
          </a:prstGeom>
          <a:ln>
            <a:solidFill>
              <a:srgbClr val="377D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Соединитель: изогнутый 12">
            <a:extLst>
              <a:ext uri="{FF2B5EF4-FFF2-40B4-BE49-F238E27FC236}">
                <a16:creationId xmlns:a16="http://schemas.microsoft.com/office/drawing/2014/main" id="{6D229048-1830-A92D-4C6D-22872BC2E36D}"/>
              </a:ext>
            </a:extLst>
          </p:cNvPr>
          <p:cNvCxnSpPr>
            <a:cxnSpLocks/>
          </p:cNvCxnSpPr>
          <p:nvPr/>
        </p:nvCxnSpPr>
        <p:spPr>
          <a:xfrm flipV="1">
            <a:off x="5755078" y="2197676"/>
            <a:ext cx="610095" cy="2024742"/>
          </a:xfrm>
          <a:prstGeom prst="curvedConnector3">
            <a:avLst/>
          </a:prstGeom>
          <a:ln>
            <a:solidFill>
              <a:srgbClr val="377D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2244150" y="526361"/>
            <a:ext cx="46557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3000" dirty="0">
                <a:solidFill>
                  <a:srgbClr val="377DFF"/>
                </a:solidFill>
              </a:rPr>
              <a:t>Архитектура проекта</a:t>
            </a:r>
            <a:endParaRPr sz="3000" dirty="0">
              <a:solidFill>
                <a:srgbClr val="377DFF"/>
              </a:solidFill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-5084" y="4774004"/>
            <a:ext cx="406800" cy="380100"/>
          </a:xfrm>
          <a:prstGeom prst="rect">
            <a:avLst/>
          </a:prstGeom>
          <a:solidFill>
            <a:srgbClr val="FF2F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-5081" y="4889325"/>
            <a:ext cx="4068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8788235" y="0"/>
            <a:ext cx="354900" cy="20886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AF17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8788179" y="4333388"/>
            <a:ext cx="354900" cy="822000"/>
          </a:xfrm>
          <a:prstGeom prst="rect">
            <a:avLst/>
          </a:prstGeom>
          <a:solidFill>
            <a:srgbClr val="FF2F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8788179" y="2088579"/>
            <a:ext cx="354900" cy="1159500"/>
          </a:xfrm>
          <a:prstGeom prst="rect">
            <a:avLst/>
          </a:prstGeom>
          <a:solidFill>
            <a:srgbClr val="8F00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8788179" y="3248117"/>
            <a:ext cx="354900" cy="10851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03DB22-B75A-0ED3-D71B-86E9C23C1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946" y="2738019"/>
            <a:ext cx="1252890" cy="10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7900F2-FF52-EC54-2808-A9845B104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0" r="24380"/>
          <a:stretch/>
        </p:blipFill>
        <p:spPr bwMode="auto">
          <a:xfrm>
            <a:off x="3969239" y="2702775"/>
            <a:ext cx="1194900" cy="115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E39C5F-78A2-BECE-9A9C-15366DD6296B}"/>
              </a:ext>
            </a:extLst>
          </p:cNvPr>
          <p:cNvSpPr txBox="1"/>
          <p:nvPr/>
        </p:nvSpPr>
        <p:spPr>
          <a:xfrm>
            <a:off x="6359333" y="3018959"/>
            <a:ext cx="1352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3"/>
                </a:solidFill>
                <a:latin typeface="Raleway" pitchFamily="2" charset="-52"/>
              </a:rPr>
              <a:t>REDIS</a:t>
            </a:r>
            <a:endParaRPr lang="ru-RU" sz="2800" b="1">
              <a:solidFill>
                <a:schemeClr val="accent3"/>
              </a:solidFill>
              <a:latin typeface="Raleway" pitchFamily="2" charset="-52"/>
            </a:endParaRP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6E1E1DC9-B552-F74A-5C56-1FFDA1EE32D3}"/>
              </a:ext>
            </a:extLst>
          </p:cNvPr>
          <p:cNvCxnSpPr>
            <a:cxnSpLocks/>
            <a:stCxn id="1026" idx="3"/>
            <a:endCxn id="1028" idx="1"/>
          </p:cNvCxnSpPr>
          <p:nvPr/>
        </p:nvCxnSpPr>
        <p:spPr>
          <a:xfrm flipV="1">
            <a:off x="2791836" y="3280569"/>
            <a:ext cx="1177403" cy="1"/>
          </a:xfrm>
          <a:prstGeom prst="straightConnector1">
            <a:avLst/>
          </a:prstGeom>
          <a:ln>
            <a:solidFill>
              <a:srgbClr val="377D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22388A-7ABE-AEAF-7799-02749FA748C8}"/>
              </a:ext>
            </a:extLst>
          </p:cNvPr>
          <p:cNvSpPr txBox="1"/>
          <p:nvPr/>
        </p:nvSpPr>
        <p:spPr>
          <a:xfrm>
            <a:off x="3149700" y="2972741"/>
            <a:ext cx="4794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>
                <a:latin typeface="Raleway" pitchFamily="2" charset="-52"/>
              </a:rPr>
              <a:t>API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DD78AFC7-A486-94E2-D028-355DCE98EAC1}"/>
              </a:ext>
            </a:extLst>
          </p:cNvPr>
          <p:cNvCxnSpPr>
            <a:cxnSpLocks/>
            <a:stCxn id="4" idx="1"/>
            <a:endCxn id="1028" idx="3"/>
          </p:cNvCxnSpPr>
          <p:nvPr/>
        </p:nvCxnSpPr>
        <p:spPr>
          <a:xfrm flipH="1">
            <a:off x="5164139" y="3280569"/>
            <a:ext cx="1195194" cy="0"/>
          </a:xfrm>
          <a:prstGeom prst="straightConnector1">
            <a:avLst/>
          </a:prstGeom>
          <a:ln>
            <a:solidFill>
              <a:srgbClr val="377D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719E39-76EE-311C-6E38-9F6B372E3E46}"/>
              </a:ext>
            </a:extLst>
          </p:cNvPr>
          <p:cNvSpPr txBox="1"/>
          <p:nvPr/>
        </p:nvSpPr>
        <p:spPr>
          <a:xfrm>
            <a:off x="5216584" y="2724859"/>
            <a:ext cx="10903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>
                <a:latin typeface="Raleway" pitchFamily="2" charset="-52"/>
              </a:rPr>
              <a:t>BROKER</a:t>
            </a:r>
          </a:p>
          <a:p>
            <a:r>
              <a:rPr lang="ru-RU" dirty="0">
                <a:latin typeface="Raleway" pitchFamily="2" charset="-52"/>
              </a:rPr>
              <a:t>MESSAGE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7">
            <a:extLst>
              <a:ext uri="{FF2B5EF4-FFF2-40B4-BE49-F238E27FC236}">
                <a16:creationId xmlns:a16="http://schemas.microsoft.com/office/drawing/2014/main" id="{C72BA944-BD69-44B0-B5A2-2BF84BF7C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26" y="4774004"/>
            <a:ext cx="3721347" cy="109222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0749F8-671D-E6AB-D191-BC44AE16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46" y="24479"/>
            <a:ext cx="8422108" cy="600134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377DFF"/>
                </a:solidFill>
              </a:rPr>
              <a:t>Демонстрация работоспособности сервиса</a:t>
            </a:r>
          </a:p>
        </p:txBody>
      </p:sp>
      <p:pic>
        <p:nvPicPr>
          <p:cNvPr id="9" name="2024-03-14 08-00-18">
            <a:hlinkClick r:id="" action="ppaction://media"/>
            <a:extLst>
              <a:ext uri="{FF2B5EF4-FFF2-40B4-BE49-F238E27FC236}">
                <a16:creationId xmlns:a16="http://schemas.microsoft.com/office/drawing/2014/main" id="{0CC1933C-2108-4CBC-BABC-AC1ED71219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9733" y="855434"/>
            <a:ext cx="5467842" cy="3075661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758559B3-EE05-4AEB-B46D-2107B9F4C78A}"/>
              </a:ext>
            </a:extLst>
          </p:cNvPr>
          <p:cNvSpPr>
            <a:spLocks/>
          </p:cNvSpPr>
          <p:nvPr/>
        </p:nvSpPr>
        <p:spPr bwMode="auto">
          <a:xfrm flipH="1">
            <a:off x="3928905" y="4411765"/>
            <a:ext cx="1369497" cy="653001"/>
          </a:xfrm>
          <a:custGeom>
            <a:avLst/>
            <a:gdLst>
              <a:gd name="T0" fmla="*/ 395 w 468"/>
              <a:gd name="T1" fmla="*/ 91 h 144"/>
              <a:gd name="T2" fmla="*/ 366 w 468"/>
              <a:gd name="T3" fmla="*/ 0 h 144"/>
              <a:gd name="T4" fmla="*/ 239 w 468"/>
              <a:gd name="T5" fmla="*/ 0 h 144"/>
              <a:gd name="T6" fmla="*/ 229 w 468"/>
              <a:gd name="T7" fmla="*/ 0 h 144"/>
              <a:gd name="T8" fmla="*/ 102 w 468"/>
              <a:gd name="T9" fmla="*/ 0 h 144"/>
              <a:gd name="T10" fmla="*/ 72 w 468"/>
              <a:gd name="T11" fmla="*/ 91 h 144"/>
              <a:gd name="T12" fmla="*/ 77 w 468"/>
              <a:gd name="T13" fmla="*/ 144 h 144"/>
              <a:gd name="T14" fmla="*/ 229 w 468"/>
              <a:gd name="T15" fmla="*/ 144 h 144"/>
              <a:gd name="T16" fmla="*/ 239 w 468"/>
              <a:gd name="T17" fmla="*/ 144 h 144"/>
              <a:gd name="T18" fmla="*/ 391 w 468"/>
              <a:gd name="T19" fmla="*/ 144 h 144"/>
              <a:gd name="T20" fmla="*/ 395 w 468"/>
              <a:gd name="T21" fmla="*/ 9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8" h="144">
                <a:moveTo>
                  <a:pt x="395" y="91"/>
                </a:moveTo>
                <a:cubicBezTo>
                  <a:pt x="367" y="62"/>
                  <a:pt x="366" y="0"/>
                  <a:pt x="366" y="0"/>
                </a:cubicBezTo>
                <a:cubicBezTo>
                  <a:pt x="239" y="0"/>
                  <a:pt x="239" y="0"/>
                  <a:pt x="23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02" y="0"/>
                  <a:pt x="101" y="62"/>
                  <a:pt x="72" y="91"/>
                </a:cubicBezTo>
                <a:cubicBezTo>
                  <a:pt x="44" y="120"/>
                  <a:pt x="0" y="144"/>
                  <a:pt x="77" y="144"/>
                </a:cubicBezTo>
                <a:cubicBezTo>
                  <a:pt x="138" y="144"/>
                  <a:pt x="205" y="144"/>
                  <a:pt x="229" y="144"/>
                </a:cubicBezTo>
                <a:cubicBezTo>
                  <a:pt x="235" y="144"/>
                  <a:pt x="239" y="144"/>
                  <a:pt x="239" y="144"/>
                </a:cubicBezTo>
                <a:cubicBezTo>
                  <a:pt x="263" y="144"/>
                  <a:pt x="329" y="144"/>
                  <a:pt x="391" y="144"/>
                </a:cubicBezTo>
                <a:cubicBezTo>
                  <a:pt x="468" y="144"/>
                  <a:pt x="423" y="120"/>
                  <a:pt x="395" y="9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6C4FE945-532B-4DC6-BA65-AF5259FE9669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684021" y="653655"/>
            <a:ext cx="5859779" cy="3504377"/>
          </a:xfrm>
          <a:custGeom>
            <a:avLst/>
            <a:gdLst>
              <a:gd name="T0" fmla="*/ 1254 w 1292"/>
              <a:gd name="T1" fmla="*/ 0 h 772"/>
              <a:gd name="T2" fmla="*/ 658 w 1292"/>
              <a:gd name="T3" fmla="*/ 0 h 772"/>
              <a:gd name="T4" fmla="*/ 637 w 1292"/>
              <a:gd name="T5" fmla="*/ 0 h 772"/>
              <a:gd name="T6" fmla="*/ 41 w 1292"/>
              <a:gd name="T7" fmla="*/ 0 h 772"/>
              <a:gd name="T8" fmla="*/ 0 w 1292"/>
              <a:gd name="T9" fmla="*/ 36 h 772"/>
              <a:gd name="T10" fmla="*/ 0 w 1292"/>
              <a:gd name="T11" fmla="*/ 772 h 772"/>
              <a:gd name="T12" fmla="*/ 1292 w 1292"/>
              <a:gd name="T13" fmla="*/ 772 h 772"/>
              <a:gd name="T14" fmla="*/ 1292 w 1292"/>
              <a:gd name="T15" fmla="*/ 36 h 772"/>
              <a:gd name="T16" fmla="*/ 1254 w 1292"/>
              <a:gd name="T17" fmla="*/ 0 h 772"/>
              <a:gd name="T18" fmla="*/ 1236 w 1292"/>
              <a:gd name="T19" fmla="*/ 716 h 772"/>
              <a:gd name="T20" fmla="*/ 56 w 1292"/>
              <a:gd name="T21" fmla="*/ 716 h 772"/>
              <a:gd name="T22" fmla="*/ 56 w 1292"/>
              <a:gd name="T23" fmla="*/ 48 h 772"/>
              <a:gd name="T24" fmla="*/ 1236 w 1292"/>
              <a:gd name="T25" fmla="*/ 48 h 772"/>
              <a:gd name="T26" fmla="*/ 1236 w 1292"/>
              <a:gd name="T27" fmla="*/ 716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92" h="772">
                <a:moveTo>
                  <a:pt x="1254" y="0"/>
                </a:moveTo>
                <a:cubicBezTo>
                  <a:pt x="658" y="0"/>
                  <a:pt x="658" y="0"/>
                  <a:pt x="658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20" y="0"/>
                  <a:pt x="0" y="15"/>
                  <a:pt x="0" y="36"/>
                </a:cubicBezTo>
                <a:cubicBezTo>
                  <a:pt x="0" y="772"/>
                  <a:pt x="0" y="772"/>
                  <a:pt x="0" y="772"/>
                </a:cubicBezTo>
                <a:cubicBezTo>
                  <a:pt x="1292" y="772"/>
                  <a:pt x="1292" y="772"/>
                  <a:pt x="1292" y="772"/>
                </a:cubicBezTo>
                <a:cubicBezTo>
                  <a:pt x="1292" y="36"/>
                  <a:pt x="1292" y="36"/>
                  <a:pt x="1292" y="36"/>
                </a:cubicBezTo>
                <a:cubicBezTo>
                  <a:pt x="1292" y="15"/>
                  <a:pt x="1275" y="0"/>
                  <a:pt x="1254" y="0"/>
                </a:cubicBezTo>
                <a:close/>
                <a:moveTo>
                  <a:pt x="1236" y="716"/>
                </a:moveTo>
                <a:cubicBezTo>
                  <a:pt x="56" y="716"/>
                  <a:pt x="56" y="716"/>
                  <a:pt x="56" y="716"/>
                </a:cubicBezTo>
                <a:cubicBezTo>
                  <a:pt x="56" y="48"/>
                  <a:pt x="56" y="48"/>
                  <a:pt x="56" y="48"/>
                </a:cubicBezTo>
                <a:cubicBezTo>
                  <a:pt x="1236" y="48"/>
                  <a:pt x="1236" y="48"/>
                  <a:pt x="1236" y="48"/>
                </a:cubicBezTo>
                <a:lnTo>
                  <a:pt x="1236" y="7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521A1427-61BF-438E-8DD9-E5921D5D331D}"/>
              </a:ext>
            </a:extLst>
          </p:cNvPr>
          <p:cNvSpPr>
            <a:spLocks/>
          </p:cNvSpPr>
          <p:nvPr/>
        </p:nvSpPr>
        <p:spPr bwMode="auto">
          <a:xfrm flipH="1">
            <a:off x="1684020" y="3904299"/>
            <a:ext cx="5859779" cy="507466"/>
          </a:xfrm>
          <a:custGeom>
            <a:avLst/>
            <a:gdLst>
              <a:gd name="T0" fmla="*/ 0 w 1292"/>
              <a:gd name="T1" fmla="*/ 70 h 112"/>
              <a:gd name="T2" fmla="*/ 41 w 1292"/>
              <a:gd name="T3" fmla="*/ 112 h 112"/>
              <a:gd name="T4" fmla="*/ 637 w 1292"/>
              <a:gd name="T5" fmla="*/ 112 h 112"/>
              <a:gd name="T6" fmla="*/ 658 w 1292"/>
              <a:gd name="T7" fmla="*/ 112 h 112"/>
              <a:gd name="T8" fmla="*/ 1254 w 1292"/>
              <a:gd name="T9" fmla="*/ 112 h 112"/>
              <a:gd name="T10" fmla="*/ 1292 w 1292"/>
              <a:gd name="T11" fmla="*/ 70 h 112"/>
              <a:gd name="T12" fmla="*/ 1292 w 1292"/>
              <a:gd name="T13" fmla="*/ 0 h 112"/>
              <a:gd name="T14" fmla="*/ 0 w 1292"/>
              <a:gd name="T15" fmla="*/ 0 h 112"/>
              <a:gd name="T16" fmla="*/ 0 w 1292"/>
              <a:gd name="T17" fmla="*/ 7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2" h="112">
                <a:moveTo>
                  <a:pt x="0" y="70"/>
                </a:moveTo>
                <a:cubicBezTo>
                  <a:pt x="0" y="91"/>
                  <a:pt x="20" y="112"/>
                  <a:pt x="41" y="112"/>
                </a:cubicBezTo>
                <a:cubicBezTo>
                  <a:pt x="637" y="112"/>
                  <a:pt x="637" y="112"/>
                  <a:pt x="637" y="112"/>
                </a:cubicBezTo>
                <a:cubicBezTo>
                  <a:pt x="658" y="112"/>
                  <a:pt x="658" y="112"/>
                  <a:pt x="658" y="112"/>
                </a:cubicBezTo>
                <a:cubicBezTo>
                  <a:pt x="1254" y="112"/>
                  <a:pt x="1254" y="112"/>
                  <a:pt x="1254" y="112"/>
                </a:cubicBezTo>
                <a:cubicBezTo>
                  <a:pt x="1275" y="112"/>
                  <a:pt x="1292" y="91"/>
                  <a:pt x="1292" y="70"/>
                </a:cubicBezTo>
                <a:cubicBezTo>
                  <a:pt x="1292" y="0"/>
                  <a:pt x="1292" y="0"/>
                  <a:pt x="1292" y="0"/>
                </a:cubicBezTo>
                <a:cubicBezTo>
                  <a:pt x="0" y="0"/>
                  <a:pt x="0" y="0"/>
                  <a:pt x="0" y="0"/>
                </a:cubicBezTo>
                <a:lnTo>
                  <a:pt x="0" y="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Google Shape;115;p25">
            <a:extLst>
              <a:ext uri="{FF2B5EF4-FFF2-40B4-BE49-F238E27FC236}">
                <a16:creationId xmlns:a16="http://schemas.microsoft.com/office/drawing/2014/main" id="{71841FF9-37C0-4C8D-808B-F71654D6669D}"/>
              </a:ext>
            </a:extLst>
          </p:cNvPr>
          <p:cNvSpPr/>
          <p:nvPr/>
        </p:nvSpPr>
        <p:spPr>
          <a:xfrm>
            <a:off x="-5084" y="4774004"/>
            <a:ext cx="4068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6;p25">
            <a:extLst>
              <a:ext uri="{FF2B5EF4-FFF2-40B4-BE49-F238E27FC236}">
                <a16:creationId xmlns:a16="http://schemas.microsoft.com/office/drawing/2014/main" id="{EF7AE6D9-B5FD-4B7A-A31A-2BC6D11A87A3}"/>
              </a:ext>
            </a:extLst>
          </p:cNvPr>
          <p:cNvSpPr txBox="1"/>
          <p:nvPr/>
        </p:nvSpPr>
        <p:spPr>
          <a:xfrm>
            <a:off x="-5081" y="4889325"/>
            <a:ext cx="4068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658619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2244150" y="333216"/>
            <a:ext cx="4655700" cy="579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3000">
                <a:solidFill>
                  <a:srgbClr val="377DFF"/>
                </a:solidFill>
              </a:rPr>
              <a:t>Планы развития</a:t>
            </a:r>
            <a:endParaRPr sz="3000">
              <a:solidFill>
                <a:srgbClr val="377DFF"/>
              </a:solidFill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-5084" y="4774004"/>
            <a:ext cx="406800" cy="38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-5081" y="4889325"/>
            <a:ext cx="4068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5"/>
          <p:cNvSpPr/>
          <p:nvPr/>
        </p:nvSpPr>
        <p:spPr>
          <a:xfrm>
            <a:off x="8788235" y="0"/>
            <a:ext cx="354900" cy="20886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AF17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35"/>
          <p:cNvSpPr/>
          <p:nvPr/>
        </p:nvSpPr>
        <p:spPr>
          <a:xfrm>
            <a:off x="8795506" y="4326061"/>
            <a:ext cx="354900" cy="822000"/>
          </a:xfrm>
          <a:prstGeom prst="rect">
            <a:avLst/>
          </a:prstGeom>
          <a:solidFill>
            <a:srgbClr val="FF2F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35"/>
          <p:cNvSpPr/>
          <p:nvPr/>
        </p:nvSpPr>
        <p:spPr>
          <a:xfrm>
            <a:off x="8795506" y="2088579"/>
            <a:ext cx="354900" cy="1159500"/>
          </a:xfrm>
          <a:prstGeom prst="rect">
            <a:avLst/>
          </a:prstGeom>
          <a:solidFill>
            <a:srgbClr val="8F00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35"/>
          <p:cNvSpPr/>
          <p:nvPr/>
        </p:nvSpPr>
        <p:spPr>
          <a:xfrm>
            <a:off x="8795506" y="3248117"/>
            <a:ext cx="354900" cy="10851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Рисунок 3" descr="Изображение выглядит как Мир, карт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89B10F3-F206-087D-DD81-ED11201D2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337" y="1045455"/>
            <a:ext cx="3711611" cy="1576089"/>
          </a:xfrm>
          <a:prstGeom prst="rect">
            <a:avLst/>
          </a:prstGeom>
        </p:spPr>
      </p:pic>
      <p:sp>
        <p:nvSpPr>
          <p:cNvPr id="6" name="Google Shape;170;p29">
            <a:extLst>
              <a:ext uri="{FF2B5EF4-FFF2-40B4-BE49-F238E27FC236}">
                <a16:creationId xmlns:a16="http://schemas.microsoft.com/office/drawing/2014/main" id="{1A1AFACD-D943-A555-18EC-FFEF11A9D822}"/>
              </a:ext>
            </a:extLst>
          </p:cNvPr>
          <p:cNvSpPr txBox="1">
            <a:spLocks/>
          </p:cNvSpPr>
          <p:nvPr/>
        </p:nvSpPr>
        <p:spPr>
          <a:xfrm>
            <a:off x="580908" y="1468277"/>
            <a:ext cx="2132160" cy="733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00FF"/>
              </a:buClr>
              <a:buSzPts val="2700"/>
              <a:buFont typeface="Raleway SemiBold"/>
              <a:buNone/>
              <a:defRPr sz="2700" b="0" i="0" u="none" strike="noStrike" cap="none">
                <a:solidFill>
                  <a:srgbClr val="8F00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ru-RU" sz="4000">
                <a:solidFill>
                  <a:schemeClr val="bg2"/>
                </a:solidFill>
                <a:latin typeface="Raleway"/>
              </a:rPr>
              <a:t>1</a:t>
            </a:r>
            <a:r>
              <a:rPr lang="ru-RU" sz="3200">
                <a:solidFill>
                  <a:schemeClr val="bg2"/>
                </a:solidFill>
                <a:latin typeface="Raleway"/>
              </a:rPr>
              <a:t> </a:t>
            </a:r>
            <a:r>
              <a:rPr lang="ru-RU" sz="2400">
                <a:solidFill>
                  <a:schemeClr val="bg2"/>
                </a:solidFill>
                <a:latin typeface="Raleway"/>
              </a:rPr>
              <a:t>РЕГИОН</a:t>
            </a:r>
          </a:p>
        </p:txBody>
      </p:sp>
      <p:sp>
        <p:nvSpPr>
          <p:cNvPr id="16" name="Google Shape;170;p29">
            <a:extLst>
              <a:ext uri="{FF2B5EF4-FFF2-40B4-BE49-F238E27FC236}">
                <a16:creationId xmlns:a16="http://schemas.microsoft.com/office/drawing/2014/main" id="{C6CAD3BA-CD22-8061-A382-23E4C5DFA2F2}"/>
              </a:ext>
            </a:extLst>
          </p:cNvPr>
          <p:cNvSpPr txBox="1">
            <a:spLocks/>
          </p:cNvSpPr>
          <p:nvPr/>
        </p:nvSpPr>
        <p:spPr>
          <a:xfrm>
            <a:off x="155943" y="3166599"/>
            <a:ext cx="2740770" cy="85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00FF"/>
              </a:buClr>
              <a:buSzPts val="2700"/>
              <a:buFont typeface="Raleway SemiBold"/>
              <a:buNone/>
              <a:defRPr sz="2700" b="0" i="0" u="none" strike="noStrike" cap="none">
                <a:solidFill>
                  <a:srgbClr val="8F00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SemiBold"/>
              <a:buNone/>
              <a:defRPr sz="36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ru-RU" sz="2400">
                <a:solidFill>
                  <a:schemeClr val="bg2"/>
                </a:solidFill>
                <a:latin typeface="Raleway"/>
              </a:rPr>
              <a:t>ПРОСТАЯ</a:t>
            </a:r>
            <a:endParaRPr lang="ru-RU" sz="2400">
              <a:solidFill>
                <a:schemeClr val="bg2"/>
              </a:solidFill>
            </a:endParaRPr>
          </a:p>
          <a:p>
            <a:pPr algn="ctr"/>
            <a:r>
              <a:rPr lang="ru-RU" sz="2400">
                <a:solidFill>
                  <a:schemeClr val="bg2"/>
                </a:solidFill>
                <a:latin typeface="Raleway"/>
              </a:rPr>
              <a:t>СТАТИСТИКА</a:t>
            </a:r>
          </a:p>
        </p:txBody>
      </p:sp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0F6AA3D1-0823-6653-181D-64B18AC84A93}"/>
              </a:ext>
            </a:extLst>
          </p:cNvPr>
          <p:cNvSpPr/>
          <p:nvPr/>
        </p:nvSpPr>
        <p:spPr>
          <a:xfrm>
            <a:off x="3158285" y="1591655"/>
            <a:ext cx="979714" cy="482435"/>
          </a:xfrm>
          <a:prstGeom prst="rightArrow">
            <a:avLst/>
          </a:prstGeom>
          <a:solidFill>
            <a:srgbClr val="377DFF"/>
          </a:solidFill>
          <a:ln>
            <a:solidFill>
              <a:srgbClr val="ADDAE3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959E0FD8-3F1E-65A6-853C-5FB26EED4B28}"/>
              </a:ext>
            </a:extLst>
          </p:cNvPr>
          <p:cNvSpPr/>
          <p:nvPr/>
        </p:nvSpPr>
        <p:spPr>
          <a:xfrm>
            <a:off x="3156761" y="3445175"/>
            <a:ext cx="979714" cy="482435"/>
          </a:xfrm>
          <a:prstGeom prst="rightArrow">
            <a:avLst/>
          </a:prstGeom>
          <a:solidFill>
            <a:srgbClr val="377D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99D2AFB-BDC1-3914-A595-5E4D2DE73BC3}"/>
              </a:ext>
            </a:extLst>
          </p:cNvPr>
          <p:cNvSpPr/>
          <p:nvPr/>
        </p:nvSpPr>
        <p:spPr>
          <a:xfrm>
            <a:off x="4577270" y="2900388"/>
            <a:ext cx="3700098" cy="1575289"/>
          </a:xfrm>
          <a:prstGeom prst="rect">
            <a:avLst/>
          </a:prstGeom>
          <a:solidFill>
            <a:srgbClr val="377DFF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>
                <a:solidFill>
                  <a:schemeClr val="bg1"/>
                </a:solidFill>
                <a:latin typeface="Segoe UI"/>
                <a:cs typeface="Segoe UI"/>
              </a:rPr>
              <a:t>ВЛИЯНИЕ</a:t>
            </a:r>
          </a:p>
          <a:p>
            <a:pPr algn="ctr"/>
            <a:r>
              <a:rPr lang="ru-RU" sz="2400">
                <a:solidFill>
                  <a:schemeClr val="bg1"/>
                </a:solidFill>
                <a:latin typeface="Segoe UI"/>
                <a:cs typeface="Segoe UI"/>
              </a:rPr>
              <a:t>МИРОВЫХ </a:t>
            </a:r>
          </a:p>
          <a:p>
            <a:pPr algn="ctr"/>
            <a:r>
              <a:rPr lang="ru-RU" sz="2400">
                <a:solidFill>
                  <a:schemeClr val="bg1"/>
                </a:solidFill>
                <a:latin typeface="Segoe UI"/>
                <a:cs typeface="Segoe UI"/>
              </a:rPr>
              <a:t>СОБЫТИЙ</a:t>
            </a:r>
            <a:endParaRPr lang="ru-RU" sz="2400">
              <a:solidFill>
                <a:schemeClr val="bg1"/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3409759" y="291630"/>
            <a:ext cx="2324483" cy="61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3000" dirty="0">
                <a:solidFill>
                  <a:srgbClr val="377DFF"/>
                </a:solidFill>
              </a:rPr>
              <a:t>Контакты</a:t>
            </a:r>
            <a:endParaRPr sz="3000" dirty="0">
              <a:solidFill>
                <a:srgbClr val="377DFF"/>
              </a:solidFill>
            </a:endParaRPr>
          </a:p>
        </p:txBody>
      </p:sp>
      <p:sp>
        <p:nvSpPr>
          <p:cNvPr id="262" name="Google Shape;262;p36"/>
          <p:cNvSpPr txBox="1">
            <a:spLocks noGrp="1"/>
          </p:cNvSpPr>
          <p:nvPr>
            <p:ph type="body" idx="1"/>
          </p:nvPr>
        </p:nvSpPr>
        <p:spPr>
          <a:xfrm>
            <a:off x="338402" y="3584888"/>
            <a:ext cx="204978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t" anchorCtr="0">
            <a:noAutofit/>
          </a:bodyPr>
          <a:lstStyle/>
          <a:p>
            <a:pPr marL="406400" indent="-203200">
              <a:lnSpc>
                <a:spcPct val="114999"/>
              </a:lnSpc>
              <a:buSzPts val="1400"/>
              <a:buNone/>
            </a:pPr>
            <a:r>
              <a:rPr lang="ru-RU" dirty="0">
                <a:solidFill>
                  <a:srgbClr val="132C40"/>
                </a:solidFill>
              </a:rPr>
              <a:t>Номер телефона:</a:t>
            </a:r>
            <a:endParaRPr lang="ru-RU" dirty="0"/>
          </a:p>
          <a:p>
            <a:pPr marL="406400" indent="-203200">
              <a:lnSpc>
                <a:spcPct val="114999"/>
              </a:lnSpc>
              <a:buSzPts val="1400"/>
              <a:buNone/>
            </a:pPr>
            <a:r>
              <a:rPr lang="ru-RU" dirty="0">
                <a:solidFill>
                  <a:srgbClr val="132C40"/>
                </a:solidFill>
              </a:rPr>
              <a:t>8 (951) 738 – 76 –73</a:t>
            </a:r>
            <a:endParaRPr lang="ru-RU" dirty="0"/>
          </a:p>
          <a:p>
            <a:pPr marL="406400" indent="-203200">
              <a:lnSpc>
                <a:spcPct val="114999"/>
              </a:lnSpc>
              <a:buSzPts val="1400"/>
              <a:buNone/>
            </a:pPr>
            <a:endParaRPr lang="ru-RU" dirty="0">
              <a:solidFill>
                <a:srgbClr val="132C40"/>
              </a:solidFill>
            </a:endParaRPr>
          </a:p>
          <a:p>
            <a:pPr marL="406400" indent="-203200">
              <a:lnSpc>
                <a:spcPct val="114999"/>
              </a:lnSpc>
              <a:buSzPts val="1400"/>
              <a:buNone/>
            </a:pPr>
            <a:r>
              <a:rPr lang="ru-RU" dirty="0">
                <a:solidFill>
                  <a:srgbClr val="132C40"/>
                </a:solidFill>
              </a:rPr>
              <a:t>Почта:</a:t>
            </a:r>
          </a:p>
          <a:p>
            <a:pPr marL="406400" indent="-203200">
              <a:lnSpc>
                <a:spcPct val="114999"/>
              </a:lnSpc>
              <a:buSzPts val="1400"/>
              <a:buNone/>
            </a:pPr>
            <a:r>
              <a:rPr lang="en-US" dirty="0">
                <a:solidFill>
                  <a:srgbClr val="132C40"/>
                </a:solidFill>
              </a:rPr>
              <a:t>s</a:t>
            </a:r>
            <a:r>
              <a:rPr lang="ru-RU" dirty="0">
                <a:solidFill>
                  <a:srgbClr val="132C40"/>
                </a:solidFill>
              </a:rPr>
              <a:t>kok.a.s@edu.narfu.ru</a:t>
            </a:r>
          </a:p>
        </p:txBody>
      </p:sp>
      <p:sp>
        <p:nvSpPr>
          <p:cNvPr id="263" name="Google Shape;263;p36"/>
          <p:cNvSpPr/>
          <p:nvPr/>
        </p:nvSpPr>
        <p:spPr>
          <a:xfrm>
            <a:off x="-5084" y="4774004"/>
            <a:ext cx="406800" cy="3801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-5081" y="4889325"/>
            <a:ext cx="4068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6"/>
          <p:cNvSpPr/>
          <p:nvPr/>
        </p:nvSpPr>
        <p:spPr>
          <a:xfrm>
            <a:off x="8788235" y="0"/>
            <a:ext cx="354900" cy="20886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AF17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8" name="Google Shape;268;p36"/>
          <p:cNvSpPr/>
          <p:nvPr/>
        </p:nvSpPr>
        <p:spPr>
          <a:xfrm>
            <a:off x="8788179" y="4333388"/>
            <a:ext cx="354900" cy="822000"/>
          </a:xfrm>
          <a:prstGeom prst="rect">
            <a:avLst/>
          </a:prstGeom>
          <a:solidFill>
            <a:srgbClr val="FF2F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9" name="Google Shape;269;p36"/>
          <p:cNvSpPr/>
          <p:nvPr/>
        </p:nvSpPr>
        <p:spPr>
          <a:xfrm>
            <a:off x="8788179" y="2088579"/>
            <a:ext cx="354900" cy="1159500"/>
          </a:xfrm>
          <a:prstGeom prst="rect">
            <a:avLst/>
          </a:prstGeom>
          <a:solidFill>
            <a:srgbClr val="8F00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8788179" y="3248117"/>
            <a:ext cx="354900" cy="10851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8F0E75-F48A-45BF-B65A-0D0AA9482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02" t="36628" r="18956" b="24173"/>
          <a:stretch/>
        </p:blipFill>
        <p:spPr>
          <a:xfrm>
            <a:off x="2629080" y="1263806"/>
            <a:ext cx="1700422" cy="201624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BCFAFC6-664F-46F4-AEE0-353283A31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3" t="23458" b="10755"/>
          <a:stretch/>
        </p:blipFill>
        <p:spPr bwMode="auto">
          <a:xfrm>
            <a:off x="162678" y="1038729"/>
            <a:ext cx="2466402" cy="2466402"/>
          </a:xfrm>
          <a:prstGeom prst="roundRect">
            <a:avLst>
              <a:gd name="adj" fmla="val 111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8A20E2-F564-4D50-ABDA-B2AFC604AD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34" t="38963" r="22886" b="27259"/>
          <a:stretch/>
        </p:blipFill>
        <p:spPr>
          <a:xfrm>
            <a:off x="4413124" y="1263806"/>
            <a:ext cx="1642985" cy="20139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9410CB-6F1F-4CF5-8A2D-DC83128746FD}"/>
              </a:ext>
            </a:extLst>
          </p:cNvPr>
          <p:cNvSpPr txBox="1"/>
          <p:nvPr/>
        </p:nvSpPr>
        <p:spPr>
          <a:xfrm>
            <a:off x="6424428" y="3595700"/>
            <a:ext cx="1897010" cy="1137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6400" marR="0" lvl="0" indent="-203200" algn="r" defTabSz="914400" rtl="0" eaLnBrk="1" fontAlgn="auto" latinLnBrk="0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132C40"/>
                </a:solidFill>
                <a:effectLst/>
                <a:uLnTx/>
                <a:uFillTx/>
                <a:latin typeface="Raleway"/>
                <a:sym typeface="Raleway"/>
              </a:rPr>
              <a:t>Номер телефона:</a:t>
            </a: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aleway"/>
              <a:sym typeface="Raleway"/>
            </a:endParaRPr>
          </a:p>
          <a:p>
            <a:pPr marL="406400" marR="0" lvl="0" indent="-203200" algn="r" defTabSz="914400" rtl="0" eaLnBrk="1" fontAlgn="auto" latinLnBrk="0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132C40"/>
                </a:solidFill>
                <a:effectLst/>
                <a:uLnTx/>
                <a:uFillTx/>
                <a:latin typeface="Raleway"/>
                <a:sym typeface="Raleway"/>
              </a:rPr>
              <a:t>8 (996) 921 – 96 –22</a:t>
            </a: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aleway"/>
              <a:sym typeface="Raleway"/>
            </a:endParaRPr>
          </a:p>
          <a:p>
            <a:pPr marL="406400" marR="0" lvl="0" indent="-203200" algn="r" defTabSz="914400" rtl="0" eaLnBrk="1" fontAlgn="auto" latinLnBrk="0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132C40"/>
              </a:solidFill>
              <a:effectLst/>
              <a:uLnTx/>
              <a:uFillTx/>
              <a:latin typeface="Raleway"/>
              <a:sym typeface="Raleway"/>
            </a:endParaRPr>
          </a:p>
          <a:p>
            <a:pPr marL="406400" marR="0" lvl="0" indent="-203200" algn="r" defTabSz="914400" rtl="0" eaLnBrk="1" fontAlgn="auto" latinLnBrk="0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132C40"/>
                </a:solidFill>
                <a:effectLst/>
                <a:uLnTx/>
                <a:uFillTx/>
                <a:latin typeface="Raleway"/>
                <a:sym typeface="Raleway"/>
              </a:rPr>
              <a:t>Почта:</a:t>
            </a:r>
          </a:p>
          <a:p>
            <a:pPr marL="406400" marR="0" lvl="0" indent="-203200" algn="r" defTabSz="914400" rtl="0" eaLnBrk="1" fontAlgn="auto" latinLnBrk="0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32C40"/>
                </a:solidFill>
                <a:effectLst/>
                <a:uLnTx/>
                <a:uFillTx/>
                <a:latin typeface="Raleway"/>
                <a:sym typeface="Raleway"/>
              </a:rPr>
              <a:t>sivkov.i@edu.narfu.ru</a:t>
            </a: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132C40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458AB7-C674-485A-8A38-53103C466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732" y="1037596"/>
            <a:ext cx="2466402" cy="2466402"/>
          </a:xfrm>
          <a:prstGeom prst="roundRect">
            <a:avLst>
              <a:gd name="adj" fmla="val 11106"/>
            </a:avLst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579949-66DC-4C3E-BD61-86A21910EC4D}"/>
              </a:ext>
            </a:extLst>
          </p:cNvPr>
          <p:cNvSpPr txBox="1"/>
          <p:nvPr/>
        </p:nvSpPr>
        <p:spPr>
          <a:xfrm>
            <a:off x="2801533" y="3216718"/>
            <a:ext cx="1439137" cy="500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6400" marR="0" lvl="0" indent="-203200" algn="l" defTabSz="914400" rtl="0" eaLnBrk="1" fontAlgn="auto" latinLnBrk="0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32C40"/>
                </a:solidFill>
                <a:effectLst/>
                <a:uLnTx/>
                <a:uFillTx/>
                <a:latin typeface="Raleway"/>
                <a:sym typeface="Raleway"/>
              </a:rPr>
              <a:t>Data scientist</a:t>
            </a: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132C40"/>
              </a:solidFill>
              <a:effectLst/>
              <a:uLnTx/>
              <a:uFillTx/>
              <a:latin typeface="Raleway"/>
              <a:sym typeface="Raleway"/>
            </a:endParaRPr>
          </a:p>
          <a:p>
            <a:pPr marL="406400" marR="0" lvl="0" indent="-203200" algn="l" defTabSz="914400" rtl="0" eaLnBrk="1" fontAlgn="auto" latinLnBrk="0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32C40"/>
                </a:solidFill>
                <a:effectLst/>
                <a:uLnTx/>
                <a:uFillTx/>
                <a:latin typeface="Raleway"/>
                <a:sym typeface="Raleway"/>
              </a:rPr>
              <a:t>Designer</a:t>
            </a: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132C40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405D43-6ABF-40D5-98AA-8C314AC08C68}"/>
              </a:ext>
            </a:extLst>
          </p:cNvPr>
          <p:cNvSpPr txBox="1"/>
          <p:nvPr/>
        </p:nvSpPr>
        <p:spPr>
          <a:xfrm>
            <a:off x="4584198" y="3206772"/>
            <a:ext cx="1322163" cy="71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2336" marR="0" indent="-20116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dirty="0">
                <a:solidFill>
                  <a:srgbClr val="132C40"/>
                </a:solidFill>
                <a:effectLst/>
                <a:latin typeface="Raleway" pitchFamily="2" charset="-52"/>
                <a:ea typeface="Raleway" pitchFamily="2" charset="-52"/>
                <a:cs typeface="Raleway" pitchFamily="2" charset="-52"/>
              </a:rPr>
              <a:t>Backend- </a:t>
            </a:r>
            <a:endParaRPr lang="ru-RU" sz="1200" b="0" i="0" dirty="0">
              <a:solidFill>
                <a:srgbClr val="132C40"/>
              </a:solidFill>
              <a:effectLst/>
              <a:latin typeface="Raleway" pitchFamily="2" charset="-52"/>
              <a:ea typeface="Raleway" pitchFamily="2" charset="-52"/>
              <a:cs typeface="Raleway" pitchFamily="2" charset="-52"/>
            </a:endParaRPr>
          </a:p>
          <a:p>
            <a:pPr marL="402336" marR="0" indent="-20116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dirty="0">
                <a:solidFill>
                  <a:srgbClr val="132C40"/>
                </a:solidFill>
                <a:effectLst/>
                <a:latin typeface="Raleway" pitchFamily="2" charset="-52"/>
                <a:ea typeface="Raleway" pitchFamily="2" charset="-52"/>
                <a:cs typeface="Raleway" pitchFamily="2" charset="-52"/>
              </a:rPr>
              <a:t>Frontend-</a:t>
            </a:r>
            <a:endParaRPr lang="ru-RU" sz="1200" b="0" i="0" dirty="0">
              <a:solidFill>
                <a:srgbClr val="132C40"/>
              </a:solidFill>
              <a:effectLst/>
              <a:latin typeface="Raleway" pitchFamily="2" charset="-52"/>
              <a:ea typeface="Raleway" pitchFamily="2" charset="-52"/>
              <a:cs typeface="Raleway" pitchFamily="2" charset="-52"/>
            </a:endParaRPr>
          </a:p>
          <a:p>
            <a:pPr marL="402336" marR="0" indent="-20116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200" b="0" i="0" dirty="0">
                <a:solidFill>
                  <a:srgbClr val="132C40"/>
                </a:solidFill>
                <a:effectLst/>
                <a:latin typeface="Raleway" pitchFamily="2" charset="-52"/>
                <a:ea typeface="Raleway" pitchFamily="2" charset="-52"/>
                <a:cs typeface="Raleway" pitchFamily="2" charset="-52"/>
              </a:rPr>
              <a:t>разработчик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2DB4ED-6D8A-4453-9BDA-C21ED41BB4BC}"/>
              </a:ext>
            </a:extLst>
          </p:cNvPr>
          <p:cNvCxnSpPr>
            <a:cxnSpLocks/>
          </p:cNvCxnSpPr>
          <p:nvPr/>
        </p:nvCxnSpPr>
        <p:spPr>
          <a:xfrm flipH="1">
            <a:off x="2632173" y="2708910"/>
            <a:ext cx="1927856" cy="1504258"/>
          </a:xfrm>
          <a:prstGeom prst="line">
            <a:avLst/>
          </a:prstGeom>
          <a:ln w="114300" cap="rnd">
            <a:gradFill flip="none" rotWithShape="1">
              <a:gsLst>
                <a:gs pos="65000">
                  <a:schemeClr val="accent1"/>
                </a:gs>
                <a:gs pos="27000">
                  <a:schemeClr val="tx2"/>
                </a:gs>
              </a:gsLst>
              <a:lin ang="10800000" scaled="0"/>
              <a:tileRect/>
            </a:gradFill>
          </a:ln>
          <a:effectLst>
            <a:outerShdw blurRad="3175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56587997-476A-4147-AA7B-2A35295E4932}"/>
              </a:ext>
            </a:extLst>
          </p:cNvPr>
          <p:cNvSpPr/>
          <p:nvPr/>
        </p:nvSpPr>
        <p:spPr>
          <a:xfrm>
            <a:off x="1590675" y="3548958"/>
            <a:ext cx="1455220" cy="1455220"/>
          </a:xfrm>
          <a:prstGeom prst="ellipse">
            <a:avLst/>
          </a:prstGeom>
          <a:gradFill>
            <a:gsLst>
              <a:gs pos="85000">
                <a:schemeClr val="bg2"/>
              </a:gs>
              <a:gs pos="4000">
                <a:schemeClr val="tx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7112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1450">
              <a:buClrTx/>
              <a:defRPr/>
            </a:pPr>
            <a:r>
              <a:rPr lang="ru-RU" sz="1600" b="1" dirty="0">
                <a:solidFill>
                  <a:srgbClr val="FFFFFF"/>
                </a:solidFill>
                <a:latin typeface="Raleway" pitchFamily="2" charset="-52"/>
              </a:rPr>
              <a:t>Особенность</a:t>
            </a:r>
            <a:endParaRPr lang="en-US" sz="1600" kern="1200" dirty="0">
              <a:solidFill>
                <a:srgbClr val="FFFFFF"/>
              </a:solidFill>
              <a:latin typeface="Raleway" pitchFamily="2" charset="-52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E219E5-6614-449A-8346-9FC0EA94CFF3}"/>
              </a:ext>
            </a:extLst>
          </p:cNvPr>
          <p:cNvCxnSpPr>
            <a:cxnSpLocks/>
          </p:cNvCxnSpPr>
          <p:nvPr/>
        </p:nvCxnSpPr>
        <p:spPr>
          <a:xfrm flipH="1">
            <a:off x="4611511" y="1765596"/>
            <a:ext cx="2837447" cy="992869"/>
          </a:xfrm>
          <a:prstGeom prst="line">
            <a:avLst/>
          </a:prstGeom>
          <a:ln w="114300" cap="rnd">
            <a:gradFill flip="none" rotWithShape="1">
              <a:gsLst>
                <a:gs pos="0">
                  <a:schemeClr val="accent2"/>
                </a:gs>
                <a:gs pos="92000">
                  <a:schemeClr val="accent1">
                    <a:alpha val="70000"/>
                  </a:schemeClr>
                </a:gs>
              </a:gsLst>
              <a:lin ang="5400000" scaled="1"/>
              <a:tileRect/>
            </a:gradFill>
          </a:ln>
          <a:effectLst>
            <a:outerShdw blurRad="3175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DA4A056-A56B-4080-85E2-A768154B7E1D}"/>
              </a:ext>
            </a:extLst>
          </p:cNvPr>
          <p:cNvSpPr/>
          <p:nvPr/>
        </p:nvSpPr>
        <p:spPr>
          <a:xfrm>
            <a:off x="6783374" y="1018762"/>
            <a:ext cx="1493668" cy="14936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r>
              <a:rPr lang="ru-RU" sz="1600" b="1" dirty="0">
                <a:solidFill>
                  <a:srgbClr val="FFFFFF"/>
                </a:solidFill>
                <a:latin typeface="Raleway" pitchFamily="2" charset="-52"/>
              </a:rPr>
              <a:t>Уникальность</a:t>
            </a:r>
            <a:endParaRPr lang="en-US" sz="1600" dirty="0">
              <a:solidFill>
                <a:srgbClr val="FFFFFF"/>
              </a:solidFill>
              <a:latin typeface="Raleway" pitchFamily="2" charset="-52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62C2EB-5296-4DE9-A7EC-55D191EF3AD3}"/>
              </a:ext>
            </a:extLst>
          </p:cNvPr>
          <p:cNvCxnSpPr>
            <a:cxnSpLocks/>
          </p:cNvCxnSpPr>
          <p:nvPr/>
        </p:nvCxnSpPr>
        <p:spPr>
          <a:xfrm>
            <a:off x="1188514" y="1410641"/>
            <a:ext cx="3371514" cy="1315191"/>
          </a:xfrm>
          <a:prstGeom prst="line">
            <a:avLst/>
          </a:prstGeom>
          <a:ln w="114300" cap="rnd">
            <a:gradFill flip="none" rotWithShape="1">
              <a:gsLst>
                <a:gs pos="23000">
                  <a:schemeClr val="accent3"/>
                </a:gs>
                <a:gs pos="92000">
                  <a:schemeClr val="accent1">
                    <a:alpha val="70000"/>
                  </a:schemeClr>
                </a:gs>
              </a:gsLst>
              <a:lin ang="5400000" scaled="1"/>
              <a:tileRect/>
            </a:gradFill>
          </a:ln>
          <a:effectLst>
            <a:outerShdw blurRad="3175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BC847CD-6542-49D0-9A69-334FC8BAACEB}"/>
              </a:ext>
            </a:extLst>
          </p:cNvPr>
          <p:cNvSpPr/>
          <p:nvPr/>
        </p:nvSpPr>
        <p:spPr>
          <a:xfrm>
            <a:off x="384210" y="582214"/>
            <a:ext cx="1745696" cy="1745696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7112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1450">
              <a:buClrTx/>
              <a:defRPr/>
            </a:pPr>
            <a:r>
              <a:rPr lang="ru-RU" sz="2800" b="1" kern="1200" dirty="0">
                <a:solidFill>
                  <a:srgbClr val="FFFFFF"/>
                </a:solidFill>
                <a:latin typeface="Raleway" pitchFamily="2" charset="-52"/>
              </a:rPr>
              <a:t>Цель</a:t>
            </a:r>
            <a:endParaRPr lang="en-US" sz="1800" b="1" kern="1200" dirty="0">
              <a:solidFill>
                <a:srgbClr val="FFFFFF"/>
              </a:solidFill>
              <a:latin typeface="Raleway" pitchFamily="2" charset="-52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D0D3BC-E598-4C69-865B-3F1DF78DB0C6}"/>
              </a:ext>
            </a:extLst>
          </p:cNvPr>
          <p:cNvSpPr/>
          <p:nvPr/>
        </p:nvSpPr>
        <p:spPr>
          <a:xfrm>
            <a:off x="3348533" y="1485443"/>
            <a:ext cx="2446934" cy="244693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711200" dist="177800" dir="2700000" algn="tl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1450">
              <a:buClrTx/>
              <a:defRPr/>
            </a:pPr>
            <a:r>
              <a:rPr lang="ru-RU" sz="1600" b="1" dirty="0">
                <a:latin typeface="Raleway" pitchFamily="2" charset="-52"/>
              </a:rPr>
              <a:t>Анализ уровня качества жизни на основе данных из социальных медиа</a:t>
            </a:r>
            <a:endParaRPr lang="ru-RU" sz="1600" dirty="0">
              <a:latin typeface="Raleway" pitchFamily="2" charset="-52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F7B37DD-0AFC-4108-9752-E6EE2D7D40FA}"/>
              </a:ext>
            </a:extLst>
          </p:cNvPr>
          <p:cNvSpPr/>
          <p:nvPr/>
        </p:nvSpPr>
        <p:spPr>
          <a:xfrm>
            <a:off x="3348533" y="4351380"/>
            <a:ext cx="1581607" cy="6949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 defTabSz="228554">
              <a:lnSpc>
                <a:spcPct val="89000"/>
              </a:lnSpc>
              <a:defRPr/>
            </a:pPr>
            <a:r>
              <a:rPr lang="ru-RU" sz="1600" b="1" dirty="0">
                <a:latin typeface="Raleway" pitchFamily="2" charset="-52"/>
              </a:rPr>
              <a:t>Упрощённый </a:t>
            </a:r>
            <a:r>
              <a:rPr lang="ru-RU" dirty="0">
                <a:latin typeface="Raleway" pitchFamily="2" charset="-52"/>
              </a:rPr>
              <a:t>и удобный анализ</a:t>
            </a:r>
            <a:endParaRPr lang="en-US" sz="900" dirty="0">
              <a:latin typeface="Raleway" pitchFamily="2" charset="-52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A53DB5B-0842-48A0-BF0C-ACB70273C8D7}"/>
              </a:ext>
            </a:extLst>
          </p:cNvPr>
          <p:cNvSpPr/>
          <p:nvPr/>
        </p:nvSpPr>
        <p:spPr>
          <a:xfrm>
            <a:off x="6720047" y="2656060"/>
            <a:ext cx="1816446" cy="8866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228554">
              <a:lnSpc>
                <a:spcPct val="89000"/>
              </a:lnSpc>
              <a:defRPr/>
            </a:pPr>
            <a:r>
              <a:rPr lang="ru-RU" sz="1600" b="1" dirty="0">
                <a:latin typeface="Raleway" pitchFamily="2" charset="-52"/>
              </a:rPr>
              <a:t>Оценивание </a:t>
            </a:r>
            <a:r>
              <a:rPr lang="ru-RU" dirty="0">
                <a:latin typeface="Raleway" pitchFamily="2" charset="-52"/>
              </a:rPr>
              <a:t>осуществляется на основе мнений жителей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99620B1-413C-4E45-93D1-641A702C1AF9}"/>
              </a:ext>
            </a:extLst>
          </p:cNvPr>
          <p:cNvSpPr/>
          <p:nvPr/>
        </p:nvSpPr>
        <p:spPr>
          <a:xfrm>
            <a:off x="2271246" y="685816"/>
            <a:ext cx="1745696" cy="6949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228554">
              <a:lnSpc>
                <a:spcPct val="89000"/>
              </a:lnSpc>
              <a:defRPr/>
            </a:pPr>
            <a:r>
              <a:rPr lang="ru-RU" sz="1600" b="1" dirty="0">
                <a:latin typeface="Raleway" pitchFamily="2" charset="-52"/>
              </a:rPr>
              <a:t>Независимая </a:t>
            </a:r>
            <a:r>
              <a:rPr lang="ru-RU" dirty="0">
                <a:latin typeface="Raleway" pitchFamily="2" charset="-52"/>
              </a:rPr>
              <a:t>оценка качества жизни региона</a:t>
            </a:r>
          </a:p>
        </p:txBody>
      </p:sp>
      <p:sp>
        <p:nvSpPr>
          <p:cNvPr id="22" name="Google Shape;222;p33">
            <a:extLst>
              <a:ext uri="{FF2B5EF4-FFF2-40B4-BE49-F238E27FC236}">
                <a16:creationId xmlns:a16="http://schemas.microsoft.com/office/drawing/2014/main" id="{B9E71A0C-4140-4B63-8F9A-58A1897A85D5}"/>
              </a:ext>
            </a:extLst>
          </p:cNvPr>
          <p:cNvSpPr/>
          <p:nvPr/>
        </p:nvSpPr>
        <p:spPr>
          <a:xfrm>
            <a:off x="8788235" y="0"/>
            <a:ext cx="354900" cy="20886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AF17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223;p33">
            <a:extLst>
              <a:ext uri="{FF2B5EF4-FFF2-40B4-BE49-F238E27FC236}">
                <a16:creationId xmlns:a16="http://schemas.microsoft.com/office/drawing/2014/main" id="{67E971A2-EB02-4157-819D-FE39E02323F3}"/>
              </a:ext>
            </a:extLst>
          </p:cNvPr>
          <p:cNvSpPr/>
          <p:nvPr/>
        </p:nvSpPr>
        <p:spPr>
          <a:xfrm>
            <a:off x="8788179" y="4333388"/>
            <a:ext cx="354900" cy="822000"/>
          </a:xfrm>
          <a:prstGeom prst="rect">
            <a:avLst/>
          </a:prstGeom>
          <a:solidFill>
            <a:srgbClr val="FF2F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224;p33">
            <a:extLst>
              <a:ext uri="{FF2B5EF4-FFF2-40B4-BE49-F238E27FC236}">
                <a16:creationId xmlns:a16="http://schemas.microsoft.com/office/drawing/2014/main" id="{9149590C-7AFD-4A46-8E3F-036197608F2B}"/>
              </a:ext>
            </a:extLst>
          </p:cNvPr>
          <p:cNvSpPr/>
          <p:nvPr/>
        </p:nvSpPr>
        <p:spPr>
          <a:xfrm>
            <a:off x="8788179" y="2088579"/>
            <a:ext cx="354900" cy="1159500"/>
          </a:xfrm>
          <a:prstGeom prst="rect">
            <a:avLst/>
          </a:prstGeom>
          <a:solidFill>
            <a:srgbClr val="8F00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" name="Google Shape;225;p33">
            <a:extLst>
              <a:ext uri="{FF2B5EF4-FFF2-40B4-BE49-F238E27FC236}">
                <a16:creationId xmlns:a16="http://schemas.microsoft.com/office/drawing/2014/main" id="{F9794762-4622-4D59-8DAF-9524693CC0FB}"/>
              </a:ext>
            </a:extLst>
          </p:cNvPr>
          <p:cNvSpPr/>
          <p:nvPr/>
        </p:nvSpPr>
        <p:spPr>
          <a:xfrm>
            <a:off x="8788179" y="3248117"/>
            <a:ext cx="354900" cy="10851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07;p32">
            <a:extLst>
              <a:ext uri="{FF2B5EF4-FFF2-40B4-BE49-F238E27FC236}">
                <a16:creationId xmlns:a16="http://schemas.microsoft.com/office/drawing/2014/main" id="{3A1F92C5-3EAA-46BC-829C-C5BBB8D2C85A}"/>
              </a:ext>
            </a:extLst>
          </p:cNvPr>
          <p:cNvSpPr/>
          <p:nvPr/>
        </p:nvSpPr>
        <p:spPr>
          <a:xfrm>
            <a:off x="-5084" y="4774004"/>
            <a:ext cx="406800" cy="3801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  <a:tabLst/>
              <a:defRPr/>
            </a:pPr>
            <a:r>
              <a:rPr lang="ru-RU" sz="13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C33D19-9F84-4C57-B603-61010D754753}"/>
              </a:ext>
            </a:extLst>
          </p:cNvPr>
          <p:cNvSpPr txBox="1"/>
          <p:nvPr/>
        </p:nvSpPr>
        <p:spPr>
          <a:xfrm>
            <a:off x="3348533" y="37686"/>
            <a:ext cx="24469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tabLst/>
              <a:defRPr/>
            </a:pPr>
            <a:r>
              <a:rPr kumimoji="0" lang="ru-RU" sz="3000" b="0" i="0" u="none" strike="noStrike" kern="0" cap="none" spc="0" normalizeH="0" baseline="0" noProof="0" dirty="0">
                <a:ln>
                  <a:noFill/>
                </a:ln>
                <a:solidFill>
                  <a:srgbClr val="377DFF"/>
                </a:solidFill>
                <a:effectLst/>
                <a:uLnTx/>
                <a:uFillTx/>
                <a:latin typeface="Raleway SemiBold"/>
                <a:ea typeface="Raleway SemiBold"/>
                <a:cs typeface="Raleway SemiBold"/>
                <a:sym typeface="Raleway SemiBold"/>
              </a:rPr>
              <a:t>О проекте</a:t>
            </a:r>
            <a:endParaRPr kumimoji="0" lang="ru-RU" sz="3000" b="0" i="0" u="none" strike="noStrike" kern="0" cap="small" spc="0" normalizeH="0" noProof="0" dirty="0">
              <a:ln>
                <a:noFill/>
              </a:ln>
              <a:solidFill>
                <a:srgbClr val="377DFF"/>
              </a:solidFill>
              <a:effectLst/>
              <a:uLnTx/>
              <a:uFillTx/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63410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1481813" y="721150"/>
            <a:ext cx="5441064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ru" sz="3000" dirty="0">
                <a:solidFill>
                  <a:srgbClr val="377DFF"/>
                </a:solidFill>
                <a:latin typeface="Raleway SemiBold" pitchFamily="2" charset="-52"/>
                <a:ea typeface="Raleway"/>
                <a:cs typeface="Raleway"/>
                <a:sym typeface="Raleway"/>
              </a:rPr>
              <a:t>Сравнение с аналогами</a:t>
            </a:r>
            <a:endParaRPr sz="3000" dirty="0">
              <a:solidFill>
                <a:srgbClr val="377DFF"/>
              </a:solidFill>
              <a:latin typeface="Raleway SemiBold" pitchFamily="2" charset="-52"/>
              <a:ea typeface="Raleway"/>
              <a:cs typeface="Raleway"/>
              <a:sym typeface="Raleway"/>
            </a:endParaRPr>
          </a:p>
        </p:txBody>
      </p:sp>
      <p:sp>
        <p:nvSpPr>
          <p:cNvPr id="222" name="Google Shape;222;p33"/>
          <p:cNvSpPr/>
          <p:nvPr/>
        </p:nvSpPr>
        <p:spPr>
          <a:xfrm>
            <a:off x="8788235" y="0"/>
            <a:ext cx="354900" cy="20886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AF17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" name="Google Shape;223;p33"/>
          <p:cNvSpPr/>
          <p:nvPr/>
        </p:nvSpPr>
        <p:spPr>
          <a:xfrm>
            <a:off x="8788179" y="4333388"/>
            <a:ext cx="354900" cy="822000"/>
          </a:xfrm>
          <a:prstGeom prst="rect">
            <a:avLst/>
          </a:prstGeom>
          <a:solidFill>
            <a:srgbClr val="FF2F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33"/>
          <p:cNvSpPr/>
          <p:nvPr/>
        </p:nvSpPr>
        <p:spPr>
          <a:xfrm>
            <a:off x="8788179" y="2088579"/>
            <a:ext cx="354900" cy="1159500"/>
          </a:xfrm>
          <a:prstGeom prst="rect">
            <a:avLst/>
          </a:prstGeom>
          <a:solidFill>
            <a:srgbClr val="8F00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8788179" y="3248117"/>
            <a:ext cx="354900" cy="10851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207;p32">
            <a:extLst>
              <a:ext uri="{FF2B5EF4-FFF2-40B4-BE49-F238E27FC236}">
                <a16:creationId xmlns:a16="http://schemas.microsoft.com/office/drawing/2014/main" id="{E4705987-AF52-0D8B-600F-5C5A0E00AC69}"/>
              </a:ext>
            </a:extLst>
          </p:cNvPr>
          <p:cNvSpPr/>
          <p:nvPr/>
        </p:nvSpPr>
        <p:spPr>
          <a:xfrm>
            <a:off x="-5084" y="4774004"/>
            <a:ext cx="406800" cy="3801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208;p32">
            <a:extLst>
              <a:ext uri="{FF2B5EF4-FFF2-40B4-BE49-F238E27FC236}">
                <a16:creationId xmlns:a16="http://schemas.microsoft.com/office/drawing/2014/main" id="{BAB56161-F14E-4884-A2F2-6F24AB8E25A8}"/>
              </a:ext>
            </a:extLst>
          </p:cNvPr>
          <p:cNvSpPr txBox="1"/>
          <p:nvPr/>
        </p:nvSpPr>
        <p:spPr>
          <a:xfrm>
            <a:off x="-5081" y="4889325"/>
            <a:ext cx="4068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4AB079E5-2835-950B-703A-0A4A3088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164429"/>
              </p:ext>
            </p:extLst>
          </p:nvPr>
        </p:nvGraphicFramePr>
        <p:xfrm>
          <a:off x="576976" y="1815519"/>
          <a:ext cx="7601258" cy="1112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68730">
                  <a:extLst>
                    <a:ext uri="{9D8B030D-6E8A-4147-A177-3AD203B41FA5}">
                      <a16:colId xmlns:a16="http://schemas.microsoft.com/office/drawing/2014/main" val="35857426"/>
                    </a:ext>
                  </a:extLst>
                </a:gridCol>
                <a:gridCol w="1583132">
                  <a:extLst>
                    <a:ext uri="{9D8B030D-6E8A-4147-A177-3AD203B41FA5}">
                      <a16:colId xmlns:a16="http://schemas.microsoft.com/office/drawing/2014/main" val="369938144"/>
                    </a:ext>
                  </a:extLst>
                </a:gridCol>
                <a:gridCol w="1583132">
                  <a:extLst>
                    <a:ext uri="{9D8B030D-6E8A-4147-A177-3AD203B41FA5}">
                      <a16:colId xmlns:a16="http://schemas.microsoft.com/office/drawing/2014/main" val="3408231696"/>
                    </a:ext>
                  </a:extLst>
                </a:gridCol>
                <a:gridCol w="1583132">
                  <a:extLst>
                    <a:ext uri="{9D8B030D-6E8A-4147-A177-3AD203B41FA5}">
                      <a16:colId xmlns:a16="http://schemas.microsoft.com/office/drawing/2014/main" val="3408689676"/>
                    </a:ext>
                  </a:extLst>
                </a:gridCol>
                <a:gridCol w="1583132">
                  <a:extLst>
                    <a:ext uri="{9D8B030D-6E8A-4147-A177-3AD203B41FA5}">
                      <a16:colId xmlns:a16="http://schemas.microsoft.com/office/drawing/2014/main" val="318515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latin typeface="Raleway" pitchFamily="2" charset="-52"/>
                        </a:rPr>
                        <a:t>Сервис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Raleway" pitchFamily="2" charset="-52"/>
                        </a:rPr>
                        <a:t>Скорость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Raleway" pitchFamily="2" charset="-52"/>
                        </a:rPr>
                        <a:t>Точность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Raleway" pitchFamily="2" charset="-52"/>
                        </a:rPr>
                        <a:t>Автоматизация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Raleway" pitchFamily="2" charset="-52"/>
                        </a:rPr>
                        <a:t>Объём данных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899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Raleway" pitchFamily="2" charset="-52"/>
                        </a:rPr>
                        <a:t>QOLIRU</a:t>
                      </a:r>
                      <a:endParaRPr lang="ru-RU">
                        <a:latin typeface="Raleway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latin typeface="Raleway" pitchFamily="2" charset="-52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latin typeface="Raleway" pitchFamily="2" charset="-52"/>
                        </a:rPr>
                        <a:t>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latin typeface="Raleway" pitchFamily="2" charset="-52"/>
                        </a:rPr>
                        <a:t>+++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latin typeface="Raleway" pitchFamily="2" charset="-52"/>
                        </a:rPr>
                        <a:t>+++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755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>
                          <a:latin typeface="Raleway" pitchFamily="2" charset="-52"/>
                        </a:rPr>
                        <a:t>Соц. опросы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latin typeface="Raleway" pitchFamily="2" charset="-52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latin typeface="Raleway" pitchFamily="2" charset="-52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latin typeface="Raleway" pitchFamily="2" charset="-52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Raleway" pitchFamily="2" charset="-52"/>
                        </a:rPr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76718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4"/>
          <p:cNvSpPr>
            <a:spLocks/>
          </p:cNvSpPr>
          <p:nvPr/>
        </p:nvSpPr>
        <p:spPr bwMode="auto">
          <a:xfrm>
            <a:off x="3971051" y="1653421"/>
            <a:ext cx="906186" cy="1200827"/>
          </a:xfrm>
          <a:custGeom>
            <a:avLst/>
            <a:gdLst>
              <a:gd name="T0" fmla="*/ 0 w 692"/>
              <a:gd name="T1" fmla="*/ 917 h 917"/>
              <a:gd name="T2" fmla="*/ 195 w 692"/>
              <a:gd name="T3" fmla="*/ 917 h 917"/>
              <a:gd name="T4" fmla="*/ 624 w 692"/>
              <a:gd name="T5" fmla="*/ 171 h 917"/>
              <a:gd name="T6" fmla="*/ 692 w 692"/>
              <a:gd name="T7" fmla="*/ 288 h 917"/>
              <a:gd name="T8" fmla="*/ 527 w 692"/>
              <a:gd name="T9" fmla="*/ 0 h 917"/>
              <a:gd name="T10" fmla="*/ 0 w 692"/>
              <a:gd name="T11" fmla="*/ 917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2" h="917">
                <a:moveTo>
                  <a:pt x="0" y="917"/>
                </a:moveTo>
                <a:lnTo>
                  <a:pt x="195" y="917"/>
                </a:lnTo>
                <a:lnTo>
                  <a:pt x="624" y="171"/>
                </a:lnTo>
                <a:lnTo>
                  <a:pt x="692" y="288"/>
                </a:lnTo>
                <a:lnTo>
                  <a:pt x="527" y="0"/>
                </a:lnTo>
                <a:lnTo>
                  <a:pt x="0" y="91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71" tIns="34286" rIns="68571" bIns="34286" numCol="1" anchor="t" anchorCtr="0" compatLnSpc="1">
            <a:prstTxWarp prst="textNoShape">
              <a:avLst/>
            </a:prstTxWarp>
          </a:bodyPr>
          <a:lstStyle/>
          <a:p>
            <a:pPr defTabSz="171450">
              <a:buClrTx/>
            </a:pPr>
            <a:endParaRPr lang="en-US" sz="1350" kern="1200">
              <a:solidFill>
                <a:srgbClr val="172144"/>
              </a:solidFill>
              <a:latin typeface="Raleway" pitchFamily="2" charset="-52"/>
              <a:ea typeface="+mn-ea"/>
              <a:cs typeface="+mn-cs"/>
            </a:endParaRPr>
          </a:p>
        </p:txBody>
      </p:sp>
      <p:sp>
        <p:nvSpPr>
          <p:cNvPr id="13" name="Freeform 15"/>
          <p:cNvSpPr>
            <a:spLocks/>
          </p:cNvSpPr>
          <p:nvPr/>
        </p:nvSpPr>
        <p:spPr bwMode="auto">
          <a:xfrm>
            <a:off x="4661166" y="1432112"/>
            <a:ext cx="1102614" cy="1901419"/>
          </a:xfrm>
          <a:custGeom>
            <a:avLst/>
            <a:gdLst>
              <a:gd name="T0" fmla="*/ 97 w 842"/>
              <a:gd name="T1" fmla="*/ 0 h 1452"/>
              <a:gd name="T2" fmla="*/ 0 w 842"/>
              <a:gd name="T3" fmla="*/ 169 h 1452"/>
              <a:gd name="T4" fmla="*/ 165 w 842"/>
              <a:gd name="T5" fmla="*/ 457 h 1452"/>
              <a:gd name="T6" fmla="*/ 746 w 842"/>
              <a:gd name="T7" fmla="*/ 1452 h 1452"/>
              <a:gd name="T8" fmla="*/ 746 w 842"/>
              <a:gd name="T9" fmla="*/ 1452 h 1452"/>
              <a:gd name="T10" fmla="*/ 842 w 842"/>
              <a:gd name="T11" fmla="*/ 1285 h 1452"/>
              <a:gd name="T12" fmla="*/ 97 w 842"/>
              <a:gd name="T13" fmla="*/ 0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2" h="1452">
                <a:moveTo>
                  <a:pt x="97" y="0"/>
                </a:moveTo>
                <a:lnTo>
                  <a:pt x="0" y="169"/>
                </a:lnTo>
                <a:lnTo>
                  <a:pt x="165" y="457"/>
                </a:lnTo>
                <a:lnTo>
                  <a:pt x="746" y="1452"/>
                </a:lnTo>
                <a:lnTo>
                  <a:pt x="746" y="1452"/>
                </a:lnTo>
                <a:lnTo>
                  <a:pt x="842" y="1285"/>
                </a:lnTo>
                <a:lnTo>
                  <a:pt x="97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71" tIns="34286" rIns="68571" bIns="34286" numCol="1" anchor="t" anchorCtr="0" compatLnSpc="1">
            <a:prstTxWarp prst="textNoShape">
              <a:avLst/>
            </a:prstTxWarp>
          </a:bodyPr>
          <a:lstStyle/>
          <a:p>
            <a:pPr defTabSz="171450">
              <a:buClrTx/>
            </a:pPr>
            <a:endParaRPr lang="en-US" sz="1350" kern="1200">
              <a:solidFill>
                <a:srgbClr val="172144"/>
              </a:solidFill>
              <a:latin typeface="Raleway" pitchFamily="2" charset="-52"/>
              <a:ea typeface="+mn-ea"/>
              <a:cs typeface="+mn-cs"/>
            </a:endParaRPr>
          </a:p>
        </p:txBody>
      </p:sp>
      <p:sp>
        <p:nvSpPr>
          <p:cNvPr id="14" name="Freeform 16"/>
          <p:cNvSpPr>
            <a:spLocks/>
          </p:cNvSpPr>
          <p:nvPr/>
        </p:nvSpPr>
        <p:spPr bwMode="auto">
          <a:xfrm>
            <a:off x="4661166" y="1911395"/>
            <a:ext cx="819758" cy="1198208"/>
          </a:xfrm>
          <a:custGeom>
            <a:avLst/>
            <a:gdLst>
              <a:gd name="T0" fmla="*/ 97 w 626"/>
              <a:gd name="T1" fmla="*/ 0 h 915"/>
              <a:gd name="T2" fmla="*/ 0 w 626"/>
              <a:gd name="T3" fmla="*/ 171 h 915"/>
              <a:gd name="T4" fmla="*/ 430 w 626"/>
              <a:gd name="T5" fmla="*/ 915 h 915"/>
              <a:gd name="T6" fmla="*/ 626 w 626"/>
              <a:gd name="T7" fmla="*/ 915 h 915"/>
              <a:gd name="T8" fmla="*/ 97 w 626"/>
              <a:gd name="T9" fmla="*/ 0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" h="915">
                <a:moveTo>
                  <a:pt x="97" y="0"/>
                </a:moveTo>
                <a:lnTo>
                  <a:pt x="0" y="171"/>
                </a:lnTo>
                <a:lnTo>
                  <a:pt x="430" y="915"/>
                </a:lnTo>
                <a:lnTo>
                  <a:pt x="626" y="915"/>
                </a:lnTo>
                <a:lnTo>
                  <a:pt x="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71" tIns="34286" rIns="68571" bIns="34286" numCol="1" anchor="t" anchorCtr="0" compatLnSpc="1">
            <a:prstTxWarp prst="textNoShape">
              <a:avLst/>
            </a:prstTxWarp>
          </a:bodyPr>
          <a:lstStyle/>
          <a:p>
            <a:pPr defTabSz="171450">
              <a:buClrTx/>
            </a:pPr>
            <a:endParaRPr lang="en-US" sz="1350" kern="1200">
              <a:solidFill>
                <a:srgbClr val="172144"/>
              </a:solidFill>
              <a:latin typeface="Raleway" pitchFamily="2" charset="-52"/>
              <a:ea typeface="+mn-ea"/>
              <a:cs typeface="+mn-cs"/>
            </a:endParaRPr>
          </a:p>
        </p:txBody>
      </p:sp>
      <p:sp>
        <p:nvSpPr>
          <p:cNvPr id="15" name="Freeform 17"/>
          <p:cNvSpPr>
            <a:spLocks/>
          </p:cNvSpPr>
          <p:nvPr/>
        </p:nvSpPr>
        <p:spPr bwMode="auto">
          <a:xfrm>
            <a:off x="3808671" y="2872581"/>
            <a:ext cx="1384160" cy="221309"/>
          </a:xfrm>
          <a:custGeom>
            <a:avLst/>
            <a:gdLst>
              <a:gd name="T0" fmla="*/ 957 w 1057"/>
              <a:gd name="T1" fmla="*/ 0 h 169"/>
              <a:gd name="T2" fmla="*/ 96 w 1057"/>
              <a:gd name="T3" fmla="*/ 0 h 169"/>
              <a:gd name="T4" fmla="*/ 0 w 1057"/>
              <a:gd name="T5" fmla="*/ 169 h 169"/>
              <a:gd name="T6" fmla="*/ 1057 w 1057"/>
              <a:gd name="T7" fmla="*/ 169 h 169"/>
              <a:gd name="T8" fmla="*/ 957 w 1057"/>
              <a:gd name="T9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7" h="169">
                <a:moveTo>
                  <a:pt x="957" y="0"/>
                </a:moveTo>
                <a:lnTo>
                  <a:pt x="96" y="0"/>
                </a:lnTo>
                <a:lnTo>
                  <a:pt x="0" y="169"/>
                </a:lnTo>
                <a:lnTo>
                  <a:pt x="1057" y="169"/>
                </a:lnTo>
                <a:lnTo>
                  <a:pt x="95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68571" tIns="34286" rIns="68571" bIns="34286" numCol="1" anchor="t" anchorCtr="0" compatLnSpc="1">
            <a:prstTxWarp prst="textNoShape">
              <a:avLst/>
            </a:prstTxWarp>
          </a:bodyPr>
          <a:lstStyle/>
          <a:p>
            <a:pPr defTabSz="171450">
              <a:buClrTx/>
            </a:pPr>
            <a:endParaRPr lang="en-US" sz="1350" kern="1200">
              <a:solidFill>
                <a:srgbClr val="172144"/>
              </a:solidFill>
              <a:latin typeface="Raleway" pitchFamily="2" charset="-52"/>
              <a:ea typeface="+mn-ea"/>
              <a:cs typeface="+mn-cs"/>
            </a:endParaRPr>
          </a:p>
        </p:txBody>
      </p:sp>
      <p:sp>
        <p:nvSpPr>
          <p:cNvPr id="16" name="Freeform 18"/>
          <p:cNvSpPr>
            <a:spLocks/>
          </p:cNvSpPr>
          <p:nvPr/>
        </p:nvSpPr>
        <p:spPr bwMode="auto">
          <a:xfrm>
            <a:off x="3550696" y="1411160"/>
            <a:ext cx="1227018" cy="1682730"/>
          </a:xfrm>
          <a:custGeom>
            <a:avLst/>
            <a:gdLst>
              <a:gd name="T0" fmla="*/ 937 w 937"/>
              <a:gd name="T1" fmla="*/ 0 h 1285"/>
              <a:gd name="T2" fmla="*/ 741 w 937"/>
              <a:gd name="T3" fmla="*/ 0 h 1285"/>
              <a:gd name="T4" fmla="*/ 0 w 937"/>
              <a:gd name="T5" fmla="*/ 1285 h 1285"/>
              <a:gd name="T6" fmla="*/ 197 w 937"/>
              <a:gd name="T7" fmla="*/ 1285 h 1285"/>
              <a:gd name="T8" fmla="*/ 293 w 937"/>
              <a:gd name="T9" fmla="*/ 1116 h 1285"/>
              <a:gd name="T10" fmla="*/ 293 w 937"/>
              <a:gd name="T11" fmla="*/ 1116 h 1285"/>
              <a:gd name="T12" fmla="*/ 937 w 937"/>
              <a:gd name="T13" fmla="*/ 0 h 1285"/>
              <a:gd name="T14" fmla="*/ 937 w 937"/>
              <a:gd name="T15" fmla="*/ 0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37" h="1285">
                <a:moveTo>
                  <a:pt x="937" y="0"/>
                </a:moveTo>
                <a:lnTo>
                  <a:pt x="741" y="0"/>
                </a:lnTo>
                <a:lnTo>
                  <a:pt x="0" y="1285"/>
                </a:lnTo>
                <a:lnTo>
                  <a:pt x="197" y="1285"/>
                </a:lnTo>
                <a:lnTo>
                  <a:pt x="293" y="1116"/>
                </a:lnTo>
                <a:lnTo>
                  <a:pt x="293" y="1116"/>
                </a:lnTo>
                <a:lnTo>
                  <a:pt x="937" y="0"/>
                </a:lnTo>
                <a:lnTo>
                  <a:pt x="93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68571" tIns="34286" rIns="68571" bIns="34286" numCol="1" anchor="t" anchorCtr="0" compatLnSpc="1">
            <a:prstTxWarp prst="textNoShape">
              <a:avLst/>
            </a:prstTxWarp>
          </a:bodyPr>
          <a:lstStyle/>
          <a:p>
            <a:pPr defTabSz="171450">
              <a:buClrTx/>
            </a:pPr>
            <a:endParaRPr lang="en-US" sz="1350" kern="1200">
              <a:solidFill>
                <a:srgbClr val="172144"/>
              </a:solidFill>
              <a:latin typeface="Raleway" pitchFamily="2" charset="-52"/>
              <a:ea typeface="+mn-ea"/>
              <a:cs typeface="+mn-cs"/>
            </a:endParaRPr>
          </a:p>
        </p:txBody>
      </p:sp>
      <p:sp>
        <p:nvSpPr>
          <p:cNvPr id="17" name="Freeform 19"/>
          <p:cNvSpPr>
            <a:spLocks/>
          </p:cNvSpPr>
          <p:nvPr/>
        </p:nvSpPr>
        <p:spPr bwMode="auto">
          <a:xfrm>
            <a:off x="3534982" y="3109604"/>
            <a:ext cx="2072966" cy="223928"/>
          </a:xfrm>
          <a:custGeom>
            <a:avLst/>
            <a:gdLst>
              <a:gd name="T0" fmla="*/ 1486 w 1583"/>
              <a:gd name="T1" fmla="*/ 0 h 171"/>
              <a:gd name="T2" fmla="*/ 2 w 1583"/>
              <a:gd name="T3" fmla="*/ 2 h 171"/>
              <a:gd name="T4" fmla="*/ 0 w 1583"/>
              <a:gd name="T5" fmla="*/ 6 h 171"/>
              <a:gd name="T6" fmla="*/ 96 w 1583"/>
              <a:gd name="T7" fmla="*/ 171 h 171"/>
              <a:gd name="T8" fmla="*/ 1583 w 1583"/>
              <a:gd name="T9" fmla="*/ 171 h 171"/>
              <a:gd name="T10" fmla="*/ 1486 w 1583"/>
              <a:gd name="T11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3" h="171">
                <a:moveTo>
                  <a:pt x="1486" y="0"/>
                </a:moveTo>
                <a:lnTo>
                  <a:pt x="2" y="2"/>
                </a:lnTo>
                <a:lnTo>
                  <a:pt x="0" y="6"/>
                </a:lnTo>
                <a:lnTo>
                  <a:pt x="96" y="171"/>
                </a:lnTo>
                <a:lnTo>
                  <a:pt x="1583" y="171"/>
                </a:lnTo>
                <a:lnTo>
                  <a:pt x="14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71" tIns="34286" rIns="68571" bIns="34286" numCol="1" anchor="t" anchorCtr="0" compatLnSpc="1">
            <a:prstTxWarp prst="textNoShape">
              <a:avLst/>
            </a:prstTxWarp>
          </a:bodyPr>
          <a:lstStyle/>
          <a:p>
            <a:pPr defTabSz="171450">
              <a:buClrTx/>
            </a:pPr>
            <a:endParaRPr lang="en-US" sz="1350" kern="1200">
              <a:solidFill>
                <a:srgbClr val="172144"/>
              </a:solidFill>
              <a:latin typeface="Raleway" pitchFamily="2" charset="-52"/>
              <a:ea typeface="+mn-ea"/>
              <a:cs typeface="+mn-cs"/>
            </a:endParaRPr>
          </a:p>
        </p:txBody>
      </p:sp>
      <p:grpSp>
        <p:nvGrpSpPr>
          <p:cNvPr id="2059" name="Group 2058"/>
          <p:cNvGrpSpPr/>
          <p:nvPr/>
        </p:nvGrpSpPr>
        <p:grpSpPr>
          <a:xfrm>
            <a:off x="5467828" y="1432112"/>
            <a:ext cx="2150031" cy="1311256"/>
            <a:chOff x="7471295" y="820607"/>
            <a:chExt cx="2867081" cy="1748570"/>
          </a:xfrm>
        </p:grpSpPr>
        <p:sp>
          <p:nvSpPr>
            <p:cNvPr id="21" name="AutoShape 21"/>
            <p:cNvSpPr>
              <a:spLocks noChangeAspect="1" noChangeArrowheads="1" noTextEdit="1"/>
            </p:cNvSpPr>
            <p:nvPr/>
          </p:nvSpPr>
          <p:spPr bwMode="auto">
            <a:xfrm rot="18000000">
              <a:off x="8258705" y="1840925"/>
              <a:ext cx="223838" cy="239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1200" kern="120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grpSp>
          <p:nvGrpSpPr>
            <p:cNvPr id="2049" name="Group 2048"/>
            <p:cNvGrpSpPr/>
            <p:nvPr/>
          </p:nvGrpSpPr>
          <p:grpSpPr>
            <a:xfrm rot="5400000">
              <a:off x="7455394" y="1523382"/>
              <a:ext cx="252465" cy="220663"/>
              <a:chOff x="8227651" y="2789818"/>
              <a:chExt cx="252465" cy="220663"/>
            </a:xfrm>
          </p:grpSpPr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 rot="18000000">
                <a:off x="8273688" y="2791376"/>
                <a:ext cx="125413" cy="217488"/>
              </a:xfrm>
              <a:custGeom>
                <a:avLst/>
                <a:gdLst>
                  <a:gd name="T0" fmla="*/ 51 w 79"/>
                  <a:gd name="T1" fmla="*/ 0 h 137"/>
                  <a:gd name="T2" fmla="*/ 0 w 79"/>
                  <a:gd name="T3" fmla="*/ 131 h 137"/>
                  <a:gd name="T4" fmla="*/ 45 w 79"/>
                  <a:gd name="T5" fmla="*/ 137 h 137"/>
                  <a:gd name="T6" fmla="*/ 79 w 79"/>
                  <a:gd name="T7" fmla="*/ 48 h 137"/>
                  <a:gd name="T8" fmla="*/ 51 w 79"/>
                  <a:gd name="T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37">
                    <a:moveTo>
                      <a:pt x="51" y="0"/>
                    </a:moveTo>
                    <a:lnTo>
                      <a:pt x="0" y="131"/>
                    </a:lnTo>
                    <a:lnTo>
                      <a:pt x="45" y="137"/>
                    </a:lnTo>
                    <a:lnTo>
                      <a:pt x="79" y="48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1" tIns="34286" rIns="68571" bIns="34286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1200" kern="120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endParaRPr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 rot="18000000">
                <a:off x="8321365" y="2851731"/>
                <a:ext cx="220663" cy="96838"/>
              </a:xfrm>
              <a:custGeom>
                <a:avLst/>
                <a:gdLst>
                  <a:gd name="T0" fmla="*/ 112 w 139"/>
                  <a:gd name="T1" fmla="*/ 12 h 61"/>
                  <a:gd name="T2" fmla="*/ 16 w 139"/>
                  <a:gd name="T3" fmla="*/ 0 h 61"/>
                  <a:gd name="T4" fmla="*/ 0 w 139"/>
                  <a:gd name="T5" fmla="*/ 41 h 61"/>
                  <a:gd name="T6" fmla="*/ 139 w 139"/>
                  <a:gd name="T7" fmla="*/ 61 h 61"/>
                  <a:gd name="T8" fmla="*/ 112 w 139"/>
                  <a:gd name="T9" fmla="*/ 1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61">
                    <a:moveTo>
                      <a:pt x="112" y="12"/>
                    </a:moveTo>
                    <a:lnTo>
                      <a:pt x="16" y="0"/>
                    </a:lnTo>
                    <a:lnTo>
                      <a:pt x="0" y="41"/>
                    </a:lnTo>
                    <a:lnTo>
                      <a:pt x="139" y="61"/>
                    </a:lnTo>
                    <a:lnTo>
                      <a:pt x="112" y="1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71" tIns="34286" rIns="68571" bIns="34286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1200" kern="120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endParaRP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7675092" y="820607"/>
              <a:ext cx="2663284" cy="17485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71450">
                <a:lnSpc>
                  <a:spcPct val="89000"/>
                </a:lnSpc>
                <a:buClrTx/>
              </a:pPr>
              <a:r>
                <a:rPr lang="en-US" sz="3300" kern="1200" dirty="0">
                  <a:solidFill>
                    <a:srgbClr val="172144"/>
                  </a:solidFill>
                  <a:latin typeface="Raleway" pitchFamily="2" charset="-52"/>
                  <a:ea typeface="Open Sans Bold" panose="020B0806030504020204" pitchFamily="34" charset="0"/>
                  <a:cs typeface="Open Sans Bold" panose="020B0806030504020204" pitchFamily="34" charset="0"/>
                </a:rPr>
                <a:t>01</a:t>
              </a:r>
              <a:endParaRPr lang="en-US" sz="1650" kern="1200" dirty="0">
                <a:solidFill>
                  <a:srgbClr val="172144"/>
                </a:solidFill>
                <a:latin typeface="Raleway" pitchFamily="2" charset="-52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  <a:p>
              <a:pPr algn="ctr" defTabSz="171450">
                <a:lnSpc>
                  <a:spcPct val="89000"/>
                </a:lnSpc>
                <a:buClrTx/>
              </a:pPr>
              <a:r>
                <a:rPr lang="ru-RU" sz="2000" kern="1200" dirty="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Жители</a:t>
              </a:r>
              <a:endParaRPr lang="en-US" sz="2000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  <a:p>
              <a:pPr algn="ctr" defTabSz="171450">
                <a:lnSpc>
                  <a:spcPct val="89000"/>
                </a:lnSpc>
                <a:buClrTx/>
              </a:pPr>
              <a:r>
                <a:rPr lang="ru-RU" sz="1200" kern="1200" dirty="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региона, желающие узнать уровень качества жизни</a:t>
              </a:r>
              <a:endParaRPr lang="en-US" sz="1200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</p:grpSp>
      <p:grpSp>
        <p:nvGrpSpPr>
          <p:cNvPr id="2052" name="Group 2051"/>
          <p:cNvGrpSpPr/>
          <p:nvPr/>
        </p:nvGrpSpPr>
        <p:grpSpPr>
          <a:xfrm>
            <a:off x="1521744" y="1432112"/>
            <a:ext cx="2134392" cy="1146917"/>
            <a:chOff x="2028463" y="820607"/>
            <a:chExt cx="2846226" cy="1529420"/>
          </a:xfrm>
        </p:grpSpPr>
        <p:grpSp>
          <p:nvGrpSpPr>
            <p:cNvPr id="50" name="Group 49"/>
            <p:cNvGrpSpPr/>
            <p:nvPr/>
          </p:nvGrpSpPr>
          <p:grpSpPr>
            <a:xfrm rot="16200000" flipH="1">
              <a:off x="4638125" y="1523382"/>
              <a:ext cx="252465" cy="220663"/>
              <a:chOff x="8227651" y="2789818"/>
              <a:chExt cx="252465" cy="220663"/>
            </a:xfrm>
          </p:grpSpPr>
          <p:sp>
            <p:nvSpPr>
              <p:cNvPr id="52" name="Freeform 23"/>
              <p:cNvSpPr>
                <a:spLocks/>
              </p:cNvSpPr>
              <p:nvPr/>
            </p:nvSpPr>
            <p:spPr bwMode="auto">
              <a:xfrm rot="18000000">
                <a:off x="8273688" y="2791376"/>
                <a:ext cx="125413" cy="217488"/>
              </a:xfrm>
              <a:custGeom>
                <a:avLst/>
                <a:gdLst>
                  <a:gd name="T0" fmla="*/ 51 w 79"/>
                  <a:gd name="T1" fmla="*/ 0 h 137"/>
                  <a:gd name="T2" fmla="*/ 0 w 79"/>
                  <a:gd name="T3" fmla="*/ 131 h 137"/>
                  <a:gd name="T4" fmla="*/ 45 w 79"/>
                  <a:gd name="T5" fmla="*/ 137 h 137"/>
                  <a:gd name="T6" fmla="*/ 79 w 79"/>
                  <a:gd name="T7" fmla="*/ 48 h 137"/>
                  <a:gd name="T8" fmla="*/ 51 w 79"/>
                  <a:gd name="T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37">
                    <a:moveTo>
                      <a:pt x="51" y="0"/>
                    </a:moveTo>
                    <a:lnTo>
                      <a:pt x="0" y="131"/>
                    </a:lnTo>
                    <a:lnTo>
                      <a:pt x="45" y="137"/>
                    </a:lnTo>
                    <a:lnTo>
                      <a:pt x="79" y="48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71" tIns="34286" rIns="68571" bIns="34286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1200" kern="120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endParaRPr>
              </a:p>
            </p:txBody>
          </p:sp>
          <p:sp>
            <p:nvSpPr>
              <p:cNvPr id="53" name="Freeform 24"/>
              <p:cNvSpPr>
                <a:spLocks/>
              </p:cNvSpPr>
              <p:nvPr/>
            </p:nvSpPr>
            <p:spPr bwMode="auto">
              <a:xfrm rot="18000000">
                <a:off x="8321365" y="2851731"/>
                <a:ext cx="220663" cy="96838"/>
              </a:xfrm>
              <a:custGeom>
                <a:avLst/>
                <a:gdLst>
                  <a:gd name="T0" fmla="*/ 112 w 139"/>
                  <a:gd name="T1" fmla="*/ 12 h 61"/>
                  <a:gd name="T2" fmla="*/ 16 w 139"/>
                  <a:gd name="T3" fmla="*/ 0 h 61"/>
                  <a:gd name="T4" fmla="*/ 0 w 139"/>
                  <a:gd name="T5" fmla="*/ 41 h 61"/>
                  <a:gd name="T6" fmla="*/ 139 w 139"/>
                  <a:gd name="T7" fmla="*/ 61 h 61"/>
                  <a:gd name="T8" fmla="*/ 112 w 139"/>
                  <a:gd name="T9" fmla="*/ 1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61">
                    <a:moveTo>
                      <a:pt x="112" y="12"/>
                    </a:moveTo>
                    <a:lnTo>
                      <a:pt x="16" y="0"/>
                    </a:lnTo>
                    <a:lnTo>
                      <a:pt x="0" y="41"/>
                    </a:lnTo>
                    <a:lnTo>
                      <a:pt x="139" y="61"/>
                    </a:lnTo>
                    <a:lnTo>
                      <a:pt x="112" y="12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71" tIns="34286" rIns="68571" bIns="34286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1200" kern="120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>
            <a:xfrm flipH="1">
              <a:off x="2028463" y="820607"/>
              <a:ext cx="2663284" cy="1529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71450">
                <a:lnSpc>
                  <a:spcPct val="89000"/>
                </a:lnSpc>
                <a:buClrTx/>
              </a:pPr>
              <a:r>
                <a:rPr lang="en-US" sz="3300" kern="1200" dirty="0">
                  <a:solidFill>
                    <a:srgbClr val="172144"/>
                  </a:solidFill>
                  <a:latin typeface="Raleway" pitchFamily="2" charset="-52"/>
                  <a:ea typeface="Open Sans Bold" panose="020B0806030504020204" pitchFamily="34" charset="0"/>
                  <a:cs typeface="Open Sans Bold" panose="020B0806030504020204" pitchFamily="34" charset="0"/>
                </a:rPr>
                <a:t>03</a:t>
              </a:r>
              <a:endParaRPr lang="en-US" sz="1650" kern="1200" dirty="0">
                <a:solidFill>
                  <a:srgbClr val="172144"/>
                </a:solidFill>
                <a:latin typeface="Raleway" pitchFamily="2" charset="-52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  <a:p>
              <a:pPr algn="ctr" defTabSz="171450">
                <a:lnSpc>
                  <a:spcPct val="89000"/>
                </a:lnSpc>
                <a:buClrTx/>
              </a:pPr>
              <a:r>
                <a:rPr lang="ru-RU" sz="2000" kern="1200" dirty="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Политики</a:t>
              </a:r>
              <a:endParaRPr lang="en-US" sz="1200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  <a:p>
              <a:pPr algn="ctr" defTabSz="171450">
                <a:lnSpc>
                  <a:spcPct val="89000"/>
                </a:lnSpc>
                <a:buClrTx/>
              </a:pPr>
              <a:r>
                <a:rPr lang="ru-RU" sz="1200" kern="1200" dirty="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желающие улучшить уровень качества жизни</a:t>
              </a:r>
              <a:endParaRPr lang="en-US" sz="1200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</p:grpSp>
      <p:grpSp>
        <p:nvGrpSpPr>
          <p:cNvPr id="2060" name="Group 2059"/>
          <p:cNvGrpSpPr/>
          <p:nvPr/>
        </p:nvGrpSpPr>
        <p:grpSpPr>
          <a:xfrm>
            <a:off x="3573399" y="3475742"/>
            <a:ext cx="1997203" cy="1343341"/>
            <a:chOff x="4764358" y="4464662"/>
            <a:chExt cx="2663284" cy="1791356"/>
          </a:xfrm>
        </p:grpSpPr>
        <p:grpSp>
          <p:nvGrpSpPr>
            <p:cNvPr id="55" name="Group 54"/>
            <p:cNvGrpSpPr/>
            <p:nvPr/>
          </p:nvGrpSpPr>
          <p:grpSpPr>
            <a:xfrm flipV="1">
              <a:off x="5897822" y="4464662"/>
              <a:ext cx="252465" cy="220663"/>
              <a:chOff x="8227651" y="2789818"/>
              <a:chExt cx="252465" cy="220663"/>
            </a:xfrm>
          </p:grpSpPr>
          <p:sp>
            <p:nvSpPr>
              <p:cNvPr id="57" name="Freeform 23"/>
              <p:cNvSpPr>
                <a:spLocks/>
              </p:cNvSpPr>
              <p:nvPr/>
            </p:nvSpPr>
            <p:spPr bwMode="auto">
              <a:xfrm rot="18000000">
                <a:off x="8273688" y="2791376"/>
                <a:ext cx="125413" cy="217488"/>
              </a:xfrm>
              <a:custGeom>
                <a:avLst/>
                <a:gdLst>
                  <a:gd name="T0" fmla="*/ 51 w 79"/>
                  <a:gd name="T1" fmla="*/ 0 h 137"/>
                  <a:gd name="T2" fmla="*/ 0 w 79"/>
                  <a:gd name="T3" fmla="*/ 131 h 137"/>
                  <a:gd name="T4" fmla="*/ 45 w 79"/>
                  <a:gd name="T5" fmla="*/ 137 h 137"/>
                  <a:gd name="T6" fmla="*/ 79 w 79"/>
                  <a:gd name="T7" fmla="*/ 48 h 137"/>
                  <a:gd name="T8" fmla="*/ 51 w 79"/>
                  <a:gd name="T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37">
                    <a:moveTo>
                      <a:pt x="51" y="0"/>
                    </a:moveTo>
                    <a:lnTo>
                      <a:pt x="0" y="131"/>
                    </a:lnTo>
                    <a:lnTo>
                      <a:pt x="45" y="137"/>
                    </a:lnTo>
                    <a:lnTo>
                      <a:pt x="79" y="48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71" tIns="34286" rIns="68571" bIns="34286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1200" kern="120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endParaRPr>
              </a:p>
            </p:txBody>
          </p:sp>
          <p:sp>
            <p:nvSpPr>
              <p:cNvPr id="58" name="Freeform 24"/>
              <p:cNvSpPr>
                <a:spLocks/>
              </p:cNvSpPr>
              <p:nvPr/>
            </p:nvSpPr>
            <p:spPr bwMode="auto">
              <a:xfrm rot="18000000">
                <a:off x="8321365" y="2851731"/>
                <a:ext cx="220663" cy="96838"/>
              </a:xfrm>
              <a:custGeom>
                <a:avLst/>
                <a:gdLst>
                  <a:gd name="T0" fmla="*/ 112 w 139"/>
                  <a:gd name="T1" fmla="*/ 12 h 61"/>
                  <a:gd name="T2" fmla="*/ 16 w 139"/>
                  <a:gd name="T3" fmla="*/ 0 h 61"/>
                  <a:gd name="T4" fmla="*/ 0 w 139"/>
                  <a:gd name="T5" fmla="*/ 41 h 61"/>
                  <a:gd name="T6" fmla="*/ 139 w 139"/>
                  <a:gd name="T7" fmla="*/ 61 h 61"/>
                  <a:gd name="T8" fmla="*/ 112 w 139"/>
                  <a:gd name="T9" fmla="*/ 1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61">
                    <a:moveTo>
                      <a:pt x="112" y="12"/>
                    </a:moveTo>
                    <a:lnTo>
                      <a:pt x="16" y="0"/>
                    </a:lnTo>
                    <a:lnTo>
                      <a:pt x="0" y="41"/>
                    </a:lnTo>
                    <a:lnTo>
                      <a:pt x="139" y="61"/>
                    </a:lnTo>
                    <a:lnTo>
                      <a:pt x="112" y="12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71" tIns="34286" rIns="68571" bIns="34286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1200" kern="120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endParaRPr>
              </a:p>
            </p:txBody>
          </p:sp>
        </p:grpSp>
        <p:sp>
          <p:nvSpPr>
            <p:cNvPr id="56" name="Rectangle 55"/>
            <p:cNvSpPr/>
            <p:nvPr/>
          </p:nvSpPr>
          <p:spPr>
            <a:xfrm>
              <a:off x="4764358" y="4726595"/>
              <a:ext cx="2663284" cy="1529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71450">
                <a:lnSpc>
                  <a:spcPct val="89000"/>
                </a:lnSpc>
                <a:buClrTx/>
              </a:pPr>
              <a:r>
                <a:rPr lang="en-US" sz="3300" kern="1200" dirty="0">
                  <a:solidFill>
                    <a:srgbClr val="172144"/>
                  </a:solidFill>
                  <a:latin typeface="Raleway" pitchFamily="2" charset="-52"/>
                  <a:ea typeface="Open Sans Bold" panose="020B0806030504020204" pitchFamily="34" charset="0"/>
                  <a:cs typeface="Open Sans Bold" panose="020B0806030504020204" pitchFamily="34" charset="0"/>
                </a:rPr>
                <a:t>02</a:t>
              </a:r>
              <a:endParaRPr lang="en-US" sz="1650" kern="1200" dirty="0">
                <a:solidFill>
                  <a:srgbClr val="172144"/>
                </a:solidFill>
                <a:latin typeface="Raleway" pitchFamily="2" charset="-52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  <a:p>
              <a:pPr algn="ctr" defTabSz="171450">
                <a:lnSpc>
                  <a:spcPct val="89000"/>
                </a:lnSpc>
                <a:buClrTx/>
              </a:pPr>
              <a:r>
                <a:rPr lang="ru-RU" sz="2000" kern="1200" dirty="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Люди</a:t>
              </a:r>
              <a:endParaRPr lang="en-US" sz="2000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  <a:p>
              <a:pPr algn="ctr" defTabSz="171450">
                <a:lnSpc>
                  <a:spcPct val="89000"/>
                </a:lnSpc>
                <a:buClrTx/>
              </a:pPr>
              <a:r>
                <a:rPr lang="ru-RU" sz="1200" kern="1200" dirty="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желающие переехать в другой регион</a:t>
              </a:r>
              <a:endParaRPr lang="en-US" sz="1200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</p:grpSp>
      <p:sp>
        <p:nvSpPr>
          <p:cNvPr id="64" name="Title 1"/>
          <p:cNvSpPr txBox="1">
            <a:spLocks/>
          </p:cNvSpPr>
          <p:nvPr/>
        </p:nvSpPr>
        <p:spPr>
          <a:xfrm>
            <a:off x="2582837" y="343009"/>
            <a:ext cx="4193786" cy="5066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342900">
              <a:buClrTx/>
            </a:pPr>
            <a:r>
              <a:rPr lang="ru-RU" sz="3000" cap="all" dirty="0">
                <a:solidFill>
                  <a:srgbClr val="377DFF"/>
                </a:solidFill>
                <a:latin typeface="Raleway SemiBold" pitchFamily="2" charset="-52"/>
              </a:rPr>
              <a:t>Ц</a:t>
            </a:r>
            <a:r>
              <a:rPr lang="ru-RU" sz="3000" dirty="0">
                <a:solidFill>
                  <a:srgbClr val="377DFF"/>
                </a:solidFill>
                <a:latin typeface="Raleway SemiBold" pitchFamily="2" charset="-52"/>
              </a:rPr>
              <a:t>елевая аудитория</a:t>
            </a:r>
            <a:endParaRPr lang="en-US" sz="3000" dirty="0">
              <a:solidFill>
                <a:srgbClr val="377DFF"/>
              </a:solidFill>
              <a:latin typeface="Raleway SemiBold" pitchFamily="2" charset="-52"/>
            </a:endParaRPr>
          </a:p>
        </p:txBody>
      </p:sp>
      <p:sp>
        <p:nvSpPr>
          <p:cNvPr id="29" name="Google Shape;144;p27">
            <a:extLst>
              <a:ext uri="{FF2B5EF4-FFF2-40B4-BE49-F238E27FC236}">
                <a16:creationId xmlns:a16="http://schemas.microsoft.com/office/drawing/2014/main" id="{70C016F1-2B1D-4D0A-8862-3BA1381B708C}"/>
              </a:ext>
            </a:extLst>
          </p:cNvPr>
          <p:cNvSpPr/>
          <p:nvPr/>
        </p:nvSpPr>
        <p:spPr>
          <a:xfrm>
            <a:off x="-5084" y="4774004"/>
            <a:ext cx="406800" cy="380100"/>
          </a:xfrm>
          <a:prstGeom prst="rect">
            <a:avLst/>
          </a:prstGeom>
          <a:solidFill>
            <a:srgbClr val="FD493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145;p27">
            <a:extLst>
              <a:ext uri="{FF2B5EF4-FFF2-40B4-BE49-F238E27FC236}">
                <a16:creationId xmlns:a16="http://schemas.microsoft.com/office/drawing/2014/main" id="{8301EE78-CDB5-42A2-A228-D9D6C9B24126}"/>
              </a:ext>
            </a:extLst>
          </p:cNvPr>
          <p:cNvSpPr txBox="1"/>
          <p:nvPr/>
        </p:nvSpPr>
        <p:spPr>
          <a:xfrm>
            <a:off x="-5081" y="4889325"/>
            <a:ext cx="4068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47;p27">
            <a:extLst>
              <a:ext uri="{FF2B5EF4-FFF2-40B4-BE49-F238E27FC236}">
                <a16:creationId xmlns:a16="http://schemas.microsoft.com/office/drawing/2014/main" id="{0EB3DC90-AD45-4F08-B976-A7E9EF61BA21}"/>
              </a:ext>
            </a:extLst>
          </p:cNvPr>
          <p:cNvSpPr/>
          <p:nvPr/>
        </p:nvSpPr>
        <p:spPr>
          <a:xfrm>
            <a:off x="8788235" y="0"/>
            <a:ext cx="354900" cy="20886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AF17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148;p27">
            <a:extLst>
              <a:ext uri="{FF2B5EF4-FFF2-40B4-BE49-F238E27FC236}">
                <a16:creationId xmlns:a16="http://schemas.microsoft.com/office/drawing/2014/main" id="{4623F196-E305-43CD-A2EC-D8208FCD650B}"/>
              </a:ext>
            </a:extLst>
          </p:cNvPr>
          <p:cNvSpPr/>
          <p:nvPr/>
        </p:nvSpPr>
        <p:spPr>
          <a:xfrm>
            <a:off x="8788179" y="4333388"/>
            <a:ext cx="354900" cy="822000"/>
          </a:xfrm>
          <a:prstGeom prst="rect">
            <a:avLst/>
          </a:prstGeom>
          <a:solidFill>
            <a:srgbClr val="FF2F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149;p27">
            <a:extLst>
              <a:ext uri="{FF2B5EF4-FFF2-40B4-BE49-F238E27FC236}">
                <a16:creationId xmlns:a16="http://schemas.microsoft.com/office/drawing/2014/main" id="{136E1B17-FF92-4D1B-84C8-0EE61090AA97}"/>
              </a:ext>
            </a:extLst>
          </p:cNvPr>
          <p:cNvSpPr/>
          <p:nvPr/>
        </p:nvSpPr>
        <p:spPr>
          <a:xfrm>
            <a:off x="8788179" y="2088579"/>
            <a:ext cx="354900" cy="1159500"/>
          </a:xfrm>
          <a:prstGeom prst="rect">
            <a:avLst/>
          </a:prstGeom>
          <a:solidFill>
            <a:srgbClr val="8F00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150;p27">
            <a:extLst>
              <a:ext uri="{FF2B5EF4-FFF2-40B4-BE49-F238E27FC236}">
                <a16:creationId xmlns:a16="http://schemas.microsoft.com/office/drawing/2014/main" id="{FFF3C672-0A99-4EB2-B698-DEC5C325786C}"/>
              </a:ext>
            </a:extLst>
          </p:cNvPr>
          <p:cNvSpPr/>
          <p:nvPr/>
        </p:nvSpPr>
        <p:spPr>
          <a:xfrm>
            <a:off x="8788179" y="3248117"/>
            <a:ext cx="354900" cy="10851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45739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Top Corners Rounded 6">
            <a:extLst>
              <a:ext uri="{FF2B5EF4-FFF2-40B4-BE49-F238E27FC236}">
                <a16:creationId xmlns:a16="http://schemas.microsoft.com/office/drawing/2014/main" id="{F71614FD-FC63-4629-BBC3-A107DF4B76B5}"/>
              </a:ext>
            </a:extLst>
          </p:cNvPr>
          <p:cNvSpPr/>
          <p:nvPr/>
        </p:nvSpPr>
        <p:spPr>
          <a:xfrm rot="5400000" flipV="1">
            <a:off x="4452253" y="-2007334"/>
            <a:ext cx="239492" cy="915817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3" name="Google Shape;193;p31"/>
          <p:cNvSpPr/>
          <p:nvPr/>
        </p:nvSpPr>
        <p:spPr>
          <a:xfrm>
            <a:off x="-5084" y="4774004"/>
            <a:ext cx="406800" cy="380100"/>
          </a:xfrm>
          <a:prstGeom prst="rect">
            <a:avLst/>
          </a:prstGeom>
          <a:solidFill>
            <a:srgbClr val="8F00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-5081" y="4889325"/>
            <a:ext cx="4068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1"/>
          <p:cNvSpPr/>
          <p:nvPr/>
        </p:nvSpPr>
        <p:spPr>
          <a:xfrm>
            <a:off x="8807285" y="0"/>
            <a:ext cx="354900" cy="20886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AF17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p31"/>
          <p:cNvSpPr/>
          <p:nvPr/>
        </p:nvSpPr>
        <p:spPr>
          <a:xfrm>
            <a:off x="8807229" y="4333388"/>
            <a:ext cx="354900" cy="822000"/>
          </a:xfrm>
          <a:prstGeom prst="rect">
            <a:avLst/>
          </a:prstGeom>
          <a:solidFill>
            <a:srgbClr val="FF2F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31"/>
          <p:cNvSpPr/>
          <p:nvPr/>
        </p:nvSpPr>
        <p:spPr>
          <a:xfrm>
            <a:off x="8807229" y="2088579"/>
            <a:ext cx="354900" cy="1159500"/>
          </a:xfrm>
          <a:prstGeom prst="rect">
            <a:avLst/>
          </a:prstGeom>
          <a:solidFill>
            <a:srgbClr val="8F00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31"/>
          <p:cNvSpPr/>
          <p:nvPr/>
        </p:nvSpPr>
        <p:spPr>
          <a:xfrm>
            <a:off x="8807229" y="3248117"/>
            <a:ext cx="354900" cy="10851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7" name="Group 7">
            <a:extLst>
              <a:ext uri="{FF2B5EF4-FFF2-40B4-BE49-F238E27FC236}">
                <a16:creationId xmlns:a16="http://schemas.microsoft.com/office/drawing/2014/main" id="{E17B09B3-ADB7-45A5-A194-93854DE092E3}"/>
              </a:ext>
            </a:extLst>
          </p:cNvPr>
          <p:cNvGrpSpPr/>
          <p:nvPr/>
        </p:nvGrpSpPr>
        <p:grpSpPr>
          <a:xfrm>
            <a:off x="-39710" y="1610309"/>
            <a:ext cx="1923690" cy="1922883"/>
            <a:chOff x="2351596" y="4662961"/>
            <a:chExt cx="4438777" cy="4436915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5CE4404E-BC49-437F-82CA-07AC861AE484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2352527" y="4662030"/>
              <a:ext cx="4436915" cy="4438777"/>
            </a:xfrm>
            <a:custGeom>
              <a:avLst/>
              <a:gdLst>
                <a:gd name="T0" fmla="*/ 2134 w 2516"/>
                <a:gd name="T1" fmla="*/ 1950 h 2516"/>
                <a:gd name="T2" fmla="*/ 1950 w 2516"/>
                <a:gd name="T3" fmla="*/ 2134 h 2516"/>
                <a:gd name="T4" fmla="*/ 566 w 2516"/>
                <a:gd name="T5" fmla="*/ 2134 h 2516"/>
                <a:gd name="T6" fmla="*/ 382 w 2516"/>
                <a:gd name="T7" fmla="*/ 1950 h 2516"/>
                <a:gd name="T8" fmla="*/ 382 w 2516"/>
                <a:gd name="T9" fmla="*/ 566 h 2516"/>
                <a:gd name="T10" fmla="*/ 566 w 2516"/>
                <a:gd name="T11" fmla="*/ 382 h 2516"/>
                <a:gd name="T12" fmla="*/ 1950 w 2516"/>
                <a:gd name="T13" fmla="*/ 382 h 2516"/>
                <a:gd name="T14" fmla="*/ 2134 w 2516"/>
                <a:gd name="T15" fmla="*/ 566 h 2516"/>
                <a:gd name="T16" fmla="*/ 2134 w 2516"/>
                <a:gd name="T17" fmla="*/ 1950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6" h="2516">
                  <a:moveTo>
                    <a:pt x="2134" y="1950"/>
                  </a:moveTo>
                  <a:cubicBezTo>
                    <a:pt x="1950" y="2134"/>
                    <a:pt x="1950" y="2134"/>
                    <a:pt x="1950" y="2134"/>
                  </a:cubicBezTo>
                  <a:cubicBezTo>
                    <a:pt x="1568" y="2516"/>
                    <a:pt x="948" y="2516"/>
                    <a:pt x="566" y="2134"/>
                  </a:cubicBezTo>
                  <a:cubicBezTo>
                    <a:pt x="382" y="1950"/>
                    <a:pt x="382" y="1950"/>
                    <a:pt x="382" y="1950"/>
                  </a:cubicBezTo>
                  <a:cubicBezTo>
                    <a:pt x="0" y="1568"/>
                    <a:pt x="0" y="948"/>
                    <a:pt x="382" y="566"/>
                  </a:cubicBezTo>
                  <a:cubicBezTo>
                    <a:pt x="566" y="382"/>
                    <a:pt x="566" y="382"/>
                    <a:pt x="566" y="382"/>
                  </a:cubicBezTo>
                  <a:cubicBezTo>
                    <a:pt x="948" y="0"/>
                    <a:pt x="1568" y="0"/>
                    <a:pt x="1950" y="382"/>
                  </a:cubicBezTo>
                  <a:cubicBezTo>
                    <a:pt x="2134" y="566"/>
                    <a:pt x="2134" y="566"/>
                    <a:pt x="2134" y="566"/>
                  </a:cubicBezTo>
                  <a:cubicBezTo>
                    <a:pt x="2516" y="948"/>
                    <a:pt x="2516" y="1568"/>
                    <a:pt x="2134" y="1950"/>
                  </a:cubicBezTo>
                  <a:close/>
                </a:path>
              </a:pathLst>
            </a:custGeom>
            <a:solidFill>
              <a:schemeClr val="accent1"/>
            </a:solidFill>
            <a:ln w="53975">
              <a:noFill/>
            </a:ln>
            <a:effectLst>
              <a:outerShdw blurRad="965200" dist="952500" dir="4140000" sx="91000" sy="91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Raleway" pitchFamily="2" charset="-52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219F48-CC1E-4877-AAC9-B0378062B5FD}"/>
                </a:ext>
              </a:extLst>
            </p:cNvPr>
            <p:cNvSpPr txBox="1"/>
            <p:nvPr/>
          </p:nvSpPr>
          <p:spPr>
            <a:xfrm>
              <a:off x="3459358" y="5361399"/>
              <a:ext cx="2234825" cy="106525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ru-RU" sz="2400" b="1" dirty="0">
                  <a:solidFill>
                    <a:srgbClr val="FFFFFF"/>
                  </a:solidFill>
                  <a:latin typeface="Raleway" pitchFamily="2" charset="-52"/>
                </a:rPr>
                <a:t>Сбор</a:t>
              </a:r>
              <a:endParaRPr lang="en-US" sz="2400" b="1" dirty="0">
                <a:solidFill>
                  <a:srgbClr val="FFFFFF"/>
                </a:solidFill>
                <a:latin typeface="Raleway" pitchFamily="2" charset="-52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D1DE20B-A91F-4F01-A0B8-787F7A5A6FCD}"/>
                </a:ext>
              </a:extLst>
            </p:cNvPr>
            <p:cNvSpPr txBox="1"/>
            <p:nvPr/>
          </p:nvSpPr>
          <p:spPr>
            <a:xfrm>
              <a:off x="2564484" y="6437842"/>
              <a:ext cx="3984147" cy="1917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554"/>
              <a:r>
                <a:rPr lang="ru-RU" sz="1200" dirty="0">
                  <a:solidFill>
                    <a:srgbClr val="FFFFFF"/>
                  </a:solidFill>
                  <a:latin typeface="Raleway" pitchFamily="2" charset="-52"/>
                </a:rPr>
                <a:t>информации (новостей, постов, комментариев) из источников</a:t>
              </a:r>
              <a:endParaRPr lang="en-US" sz="1200" dirty="0">
                <a:solidFill>
                  <a:srgbClr val="FFFFFF"/>
                </a:solidFill>
                <a:latin typeface="Raleway" pitchFamily="2" charset="-52"/>
              </a:endParaRPr>
            </a:p>
          </p:txBody>
        </p:sp>
      </p:grpSp>
      <p:grpSp>
        <p:nvGrpSpPr>
          <p:cNvPr id="41" name="Group 11">
            <a:extLst>
              <a:ext uri="{FF2B5EF4-FFF2-40B4-BE49-F238E27FC236}">
                <a16:creationId xmlns:a16="http://schemas.microsoft.com/office/drawing/2014/main" id="{76C7BE60-AA14-46E6-BDCC-67C8E644DEF9}"/>
              </a:ext>
            </a:extLst>
          </p:cNvPr>
          <p:cNvGrpSpPr/>
          <p:nvPr/>
        </p:nvGrpSpPr>
        <p:grpSpPr>
          <a:xfrm>
            <a:off x="2268879" y="1610309"/>
            <a:ext cx="1923690" cy="1922883"/>
            <a:chOff x="7438219" y="4662958"/>
            <a:chExt cx="4438777" cy="4436915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0183217B-778A-4B3E-A313-3E6842BBA2D5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7439150" y="4662027"/>
              <a:ext cx="4436915" cy="4438777"/>
            </a:xfrm>
            <a:custGeom>
              <a:avLst/>
              <a:gdLst>
                <a:gd name="T0" fmla="*/ 2134 w 2516"/>
                <a:gd name="T1" fmla="*/ 1950 h 2516"/>
                <a:gd name="T2" fmla="*/ 1950 w 2516"/>
                <a:gd name="T3" fmla="*/ 2134 h 2516"/>
                <a:gd name="T4" fmla="*/ 566 w 2516"/>
                <a:gd name="T5" fmla="*/ 2134 h 2516"/>
                <a:gd name="T6" fmla="*/ 382 w 2516"/>
                <a:gd name="T7" fmla="*/ 1950 h 2516"/>
                <a:gd name="T8" fmla="*/ 382 w 2516"/>
                <a:gd name="T9" fmla="*/ 566 h 2516"/>
                <a:gd name="T10" fmla="*/ 566 w 2516"/>
                <a:gd name="T11" fmla="*/ 382 h 2516"/>
                <a:gd name="T12" fmla="*/ 1950 w 2516"/>
                <a:gd name="T13" fmla="*/ 382 h 2516"/>
                <a:gd name="T14" fmla="*/ 2134 w 2516"/>
                <a:gd name="T15" fmla="*/ 566 h 2516"/>
                <a:gd name="T16" fmla="*/ 2134 w 2516"/>
                <a:gd name="T17" fmla="*/ 1950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6" h="2516">
                  <a:moveTo>
                    <a:pt x="2134" y="1950"/>
                  </a:moveTo>
                  <a:cubicBezTo>
                    <a:pt x="1950" y="2134"/>
                    <a:pt x="1950" y="2134"/>
                    <a:pt x="1950" y="2134"/>
                  </a:cubicBezTo>
                  <a:cubicBezTo>
                    <a:pt x="1568" y="2516"/>
                    <a:pt x="948" y="2516"/>
                    <a:pt x="566" y="2134"/>
                  </a:cubicBezTo>
                  <a:cubicBezTo>
                    <a:pt x="382" y="1950"/>
                    <a:pt x="382" y="1950"/>
                    <a:pt x="382" y="1950"/>
                  </a:cubicBezTo>
                  <a:cubicBezTo>
                    <a:pt x="0" y="1568"/>
                    <a:pt x="0" y="948"/>
                    <a:pt x="382" y="566"/>
                  </a:cubicBezTo>
                  <a:cubicBezTo>
                    <a:pt x="566" y="382"/>
                    <a:pt x="566" y="382"/>
                    <a:pt x="566" y="382"/>
                  </a:cubicBezTo>
                  <a:cubicBezTo>
                    <a:pt x="948" y="0"/>
                    <a:pt x="1568" y="0"/>
                    <a:pt x="1950" y="382"/>
                  </a:cubicBezTo>
                  <a:cubicBezTo>
                    <a:pt x="2134" y="566"/>
                    <a:pt x="2134" y="566"/>
                    <a:pt x="2134" y="566"/>
                  </a:cubicBezTo>
                  <a:cubicBezTo>
                    <a:pt x="2516" y="948"/>
                    <a:pt x="2516" y="1568"/>
                    <a:pt x="2134" y="1950"/>
                  </a:cubicBezTo>
                  <a:close/>
                </a:path>
              </a:pathLst>
            </a:custGeom>
            <a:solidFill>
              <a:schemeClr val="accent3"/>
            </a:solidFill>
            <a:ln w="53975">
              <a:noFill/>
            </a:ln>
            <a:effectLst>
              <a:outerShdw blurRad="965200" dist="952500" dir="4140000" sx="91000" sy="91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Raleway" pitchFamily="2" charset="-52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03F45D-29AF-49A3-8B2A-A5D1C0235022}"/>
                </a:ext>
              </a:extLst>
            </p:cNvPr>
            <p:cNvSpPr txBox="1"/>
            <p:nvPr/>
          </p:nvSpPr>
          <p:spPr>
            <a:xfrm>
              <a:off x="8183262" y="5397424"/>
              <a:ext cx="2948695" cy="106525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ru-RU" sz="2400" b="1" dirty="0">
                  <a:solidFill>
                    <a:srgbClr val="FFFFFF"/>
                  </a:solidFill>
                  <a:latin typeface="Raleway" pitchFamily="2" charset="-52"/>
                </a:rPr>
                <a:t>Анализ</a:t>
              </a:r>
              <a:endParaRPr lang="en-US" sz="2400" b="1" dirty="0">
                <a:solidFill>
                  <a:srgbClr val="FFFFFF"/>
                </a:solidFill>
                <a:latin typeface="Raleway" pitchFamily="2" charset="-52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D2196CF-B1F9-4DE1-A306-0448A3396CE0}"/>
                </a:ext>
              </a:extLst>
            </p:cNvPr>
            <p:cNvSpPr txBox="1"/>
            <p:nvPr/>
          </p:nvSpPr>
          <p:spPr>
            <a:xfrm>
              <a:off x="7751349" y="6504999"/>
              <a:ext cx="3787971" cy="149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554"/>
              <a:r>
                <a:rPr lang="ru-RU" sz="1200" dirty="0">
                  <a:solidFill>
                    <a:srgbClr val="FFFFFF"/>
                  </a:solidFill>
                  <a:latin typeface="Raleway" pitchFamily="2" charset="-52"/>
                </a:rPr>
                <a:t>собранного текста при помощи нейронных сетей</a:t>
              </a:r>
              <a:endParaRPr lang="en-US" sz="1200" dirty="0">
                <a:solidFill>
                  <a:srgbClr val="FFFFFF"/>
                </a:solidFill>
                <a:latin typeface="Raleway" pitchFamily="2" charset="-52"/>
              </a:endParaRPr>
            </a:p>
          </p:txBody>
        </p:sp>
      </p:grpSp>
      <p:grpSp>
        <p:nvGrpSpPr>
          <p:cNvPr id="45" name="Group 15">
            <a:extLst>
              <a:ext uri="{FF2B5EF4-FFF2-40B4-BE49-F238E27FC236}">
                <a16:creationId xmlns:a16="http://schemas.microsoft.com/office/drawing/2014/main" id="{6FEAAA90-AB4B-4327-93D0-936815DF9373}"/>
              </a:ext>
            </a:extLst>
          </p:cNvPr>
          <p:cNvGrpSpPr/>
          <p:nvPr/>
        </p:nvGrpSpPr>
        <p:grpSpPr>
          <a:xfrm>
            <a:off x="4577468" y="1610309"/>
            <a:ext cx="1923690" cy="1922883"/>
            <a:chOff x="12524845" y="4662958"/>
            <a:chExt cx="4438777" cy="4436915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3EB7D9F2-01DB-471C-914B-997B73D92DA1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12525776" y="4662027"/>
              <a:ext cx="4436915" cy="4438777"/>
            </a:xfrm>
            <a:custGeom>
              <a:avLst/>
              <a:gdLst>
                <a:gd name="T0" fmla="*/ 2134 w 2516"/>
                <a:gd name="T1" fmla="*/ 1950 h 2516"/>
                <a:gd name="T2" fmla="*/ 1950 w 2516"/>
                <a:gd name="T3" fmla="*/ 2134 h 2516"/>
                <a:gd name="T4" fmla="*/ 566 w 2516"/>
                <a:gd name="T5" fmla="*/ 2134 h 2516"/>
                <a:gd name="T6" fmla="*/ 382 w 2516"/>
                <a:gd name="T7" fmla="*/ 1950 h 2516"/>
                <a:gd name="T8" fmla="*/ 382 w 2516"/>
                <a:gd name="T9" fmla="*/ 566 h 2516"/>
                <a:gd name="T10" fmla="*/ 566 w 2516"/>
                <a:gd name="T11" fmla="*/ 382 h 2516"/>
                <a:gd name="T12" fmla="*/ 1950 w 2516"/>
                <a:gd name="T13" fmla="*/ 382 h 2516"/>
                <a:gd name="T14" fmla="*/ 2134 w 2516"/>
                <a:gd name="T15" fmla="*/ 566 h 2516"/>
                <a:gd name="T16" fmla="*/ 2134 w 2516"/>
                <a:gd name="T17" fmla="*/ 1950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6" h="2516">
                  <a:moveTo>
                    <a:pt x="2134" y="1950"/>
                  </a:moveTo>
                  <a:cubicBezTo>
                    <a:pt x="1950" y="2134"/>
                    <a:pt x="1950" y="2134"/>
                    <a:pt x="1950" y="2134"/>
                  </a:cubicBezTo>
                  <a:cubicBezTo>
                    <a:pt x="1568" y="2516"/>
                    <a:pt x="948" y="2516"/>
                    <a:pt x="566" y="2134"/>
                  </a:cubicBezTo>
                  <a:cubicBezTo>
                    <a:pt x="382" y="1950"/>
                    <a:pt x="382" y="1950"/>
                    <a:pt x="382" y="1950"/>
                  </a:cubicBezTo>
                  <a:cubicBezTo>
                    <a:pt x="0" y="1568"/>
                    <a:pt x="0" y="948"/>
                    <a:pt x="382" y="566"/>
                  </a:cubicBezTo>
                  <a:cubicBezTo>
                    <a:pt x="566" y="382"/>
                    <a:pt x="566" y="382"/>
                    <a:pt x="566" y="382"/>
                  </a:cubicBezTo>
                  <a:cubicBezTo>
                    <a:pt x="948" y="0"/>
                    <a:pt x="1568" y="0"/>
                    <a:pt x="1950" y="382"/>
                  </a:cubicBezTo>
                  <a:cubicBezTo>
                    <a:pt x="2134" y="566"/>
                    <a:pt x="2134" y="566"/>
                    <a:pt x="2134" y="566"/>
                  </a:cubicBezTo>
                  <a:cubicBezTo>
                    <a:pt x="2516" y="948"/>
                    <a:pt x="2516" y="1568"/>
                    <a:pt x="2134" y="1950"/>
                  </a:cubicBezTo>
                  <a:close/>
                </a:path>
              </a:pathLst>
            </a:custGeom>
            <a:solidFill>
              <a:schemeClr val="accent5"/>
            </a:solidFill>
            <a:ln w="53975">
              <a:noFill/>
            </a:ln>
            <a:effectLst>
              <a:outerShdw blurRad="965200" dist="952500" dir="4140000" sx="91000" sy="91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Raleway" pitchFamily="2" charset="-52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1452BFB-2A5B-444D-8AB4-B93E32460A85}"/>
                </a:ext>
              </a:extLst>
            </p:cNvPr>
            <p:cNvSpPr txBox="1"/>
            <p:nvPr/>
          </p:nvSpPr>
          <p:spPr>
            <a:xfrm>
              <a:off x="12737265" y="5738393"/>
              <a:ext cx="4013954" cy="8522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ru-RU" sz="1800" b="1" dirty="0">
                  <a:solidFill>
                    <a:srgbClr val="FFFFFF"/>
                  </a:solidFill>
                  <a:latin typeface="Raleway" pitchFamily="2" charset="-52"/>
                </a:rPr>
                <a:t>Выставление</a:t>
              </a:r>
              <a:endParaRPr lang="en-US" sz="1800" b="1" dirty="0">
                <a:solidFill>
                  <a:srgbClr val="FFFFFF"/>
                </a:solidFill>
                <a:latin typeface="Raleway" pitchFamily="2" charset="-52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CF786D-67F1-43EC-A420-97792BB03E26}"/>
                </a:ext>
              </a:extLst>
            </p:cNvPr>
            <p:cNvSpPr txBox="1"/>
            <p:nvPr/>
          </p:nvSpPr>
          <p:spPr>
            <a:xfrm>
              <a:off x="13161621" y="6549715"/>
              <a:ext cx="3360823" cy="2343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554"/>
              <a:r>
                <a:rPr lang="ru-RU" sz="1200" dirty="0">
                  <a:solidFill>
                    <a:srgbClr val="FFFFFF"/>
                  </a:solidFill>
                  <a:latin typeface="Raleway" pitchFamily="2" charset="-52"/>
                </a:rPr>
                <a:t>общей оценки региону и оценки по каждой категории</a:t>
              </a:r>
              <a:endParaRPr lang="en-US" sz="1200" dirty="0">
                <a:solidFill>
                  <a:srgbClr val="FFFFFF"/>
                </a:solidFill>
                <a:latin typeface="Raleway" pitchFamily="2" charset="-52"/>
              </a:endParaRPr>
            </a:p>
          </p:txBody>
        </p:sp>
      </p:grpSp>
      <p:grpSp>
        <p:nvGrpSpPr>
          <p:cNvPr id="49" name="Group 19">
            <a:extLst>
              <a:ext uri="{FF2B5EF4-FFF2-40B4-BE49-F238E27FC236}">
                <a16:creationId xmlns:a16="http://schemas.microsoft.com/office/drawing/2014/main" id="{0E79A779-F57D-4679-9E64-7599FEE65ABE}"/>
              </a:ext>
            </a:extLst>
          </p:cNvPr>
          <p:cNvGrpSpPr/>
          <p:nvPr/>
        </p:nvGrpSpPr>
        <p:grpSpPr>
          <a:xfrm>
            <a:off x="6886056" y="1610309"/>
            <a:ext cx="1923690" cy="1922883"/>
            <a:chOff x="17611472" y="4662958"/>
            <a:chExt cx="4438777" cy="4436915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42D8109D-CF38-4F1F-8057-68F3F9DC7E66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17612403" y="4662027"/>
              <a:ext cx="4436915" cy="4438777"/>
            </a:xfrm>
            <a:custGeom>
              <a:avLst/>
              <a:gdLst>
                <a:gd name="T0" fmla="*/ 2134 w 2516"/>
                <a:gd name="T1" fmla="*/ 1950 h 2516"/>
                <a:gd name="T2" fmla="*/ 1950 w 2516"/>
                <a:gd name="T3" fmla="*/ 2134 h 2516"/>
                <a:gd name="T4" fmla="*/ 566 w 2516"/>
                <a:gd name="T5" fmla="*/ 2134 h 2516"/>
                <a:gd name="T6" fmla="*/ 382 w 2516"/>
                <a:gd name="T7" fmla="*/ 1950 h 2516"/>
                <a:gd name="T8" fmla="*/ 382 w 2516"/>
                <a:gd name="T9" fmla="*/ 566 h 2516"/>
                <a:gd name="T10" fmla="*/ 566 w 2516"/>
                <a:gd name="T11" fmla="*/ 382 h 2516"/>
                <a:gd name="T12" fmla="*/ 1950 w 2516"/>
                <a:gd name="T13" fmla="*/ 382 h 2516"/>
                <a:gd name="T14" fmla="*/ 2134 w 2516"/>
                <a:gd name="T15" fmla="*/ 566 h 2516"/>
                <a:gd name="T16" fmla="*/ 2134 w 2516"/>
                <a:gd name="T17" fmla="*/ 1950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6" h="2516">
                  <a:moveTo>
                    <a:pt x="2134" y="1950"/>
                  </a:moveTo>
                  <a:cubicBezTo>
                    <a:pt x="1950" y="2134"/>
                    <a:pt x="1950" y="2134"/>
                    <a:pt x="1950" y="2134"/>
                  </a:cubicBezTo>
                  <a:cubicBezTo>
                    <a:pt x="1568" y="2516"/>
                    <a:pt x="948" y="2516"/>
                    <a:pt x="566" y="2134"/>
                  </a:cubicBezTo>
                  <a:cubicBezTo>
                    <a:pt x="382" y="1950"/>
                    <a:pt x="382" y="1950"/>
                    <a:pt x="382" y="1950"/>
                  </a:cubicBezTo>
                  <a:cubicBezTo>
                    <a:pt x="0" y="1568"/>
                    <a:pt x="0" y="948"/>
                    <a:pt x="382" y="566"/>
                  </a:cubicBezTo>
                  <a:cubicBezTo>
                    <a:pt x="566" y="382"/>
                    <a:pt x="566" y="382"/>
                    <a:pt x="566" y="382"/>
                  </a:cubicBezTo>
                  <a:cubicBezTo>
                    <a:pt x="948" y="0"/>
                    <a:pt x="1568" y="0"/>
                    <a:pt x="1950" y="382"/>
                  </a:cubicBezTo>
                  <a:cubicBezTo>
                    <a:pt x="2134" y="566"/>
                    <a:pt x="2134" y="566"/>
                    <a:pt x="2134" y="566"/>
                  </a:cubicBezTo>
                  <a:cubicBezTo>
                    <a:pt x="2516" y="948"/>
                    <a:pt x="2516" y="1568"/>
                    <a:pt x="2134" y="1950"/>
                  </a:cubicBezTo>
                  <a:close/>
                </a:path>
              </a:pathLst>
            </a:custGeom>
            <a:solidFill>
              <a:srgbClr val="FCAF17"/>
            </a:solidFill>
            <a:ln w="53975">
              <a:noFill/>
            </a:ln>
            <a:effectLst>
              <a:outerShdw blurRad="965200" dist="952500" dir="4140000" sx="91000" sy="91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 dirty="0">
                <a:solidFill>
                  <a:srgbClr val="172144"/>
                </a:solidFill>
                <a:latin typeface="Raleway" pitchFamily="2" charset="-52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460113C-C854-426F-A235-04491538FDCE}"/>
                </a:ext>
              </a:extLst>
            </p:cNvPr>
            <p:cNvSpPr txBox="1"/>
            <p:nvPr/>
          </p:nvSpPr>
          <p:spPr>
            <a:xfrm>
              <a:off x="17761143" y="5755975"/>
              <a:ext cx="4110123" cy="8522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ru-RU" sz="1800" b="1" dirty="0">
                  <a:solidFill>
                    <a:srgbClr val="FFFFFF"/>
                  </a:solidFill>
                  <a:latin typeface="Raleway" pitchFamily="2" charset="-52"/>
                </a:rPr>
                <a:t>Визуализация</a:t>
              </a:r>
              <a:endParaRPr lang="en-US" sz="1800" b="1" dirty="0">
                <a:solidFill>
                  <a:srgbClr val="FFFFFF"/>
                </a:solidFill>
                <a:latin typeface="Raleway" pitchFamily="2" charset="-52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475B263-4805-4A76-A7D7-DCDE0F591CC8}"/>
                </a:ext>
              </a:extLst>
            </p:cNvPr>
            <p:cNvSpPr txBox="1"/>
            <p:nvPr/>
          </p:nvSpPr>
          <p:spPr>
            <a:xfrm>
              <a:off x="18378941" y="6580713"/>
              <a:ext cx="2874507" cy="149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554"/>
              <a:r>
                <a:rPr lang="ru-RU" sz="1200" dirty="0">
                  <a:solidFill>
                    <a:srgbClr val="FFFFFF"/>
                  </a:solidFill>
                  <a:latin typeface="Raleway" pitchFamily="2" charset="-52"/>
                </a:rPr>
                <a:t>полученных результатов на сайте</a:t>
              </a:r>
              <a:endParaRPr lang="en-US" sz="1200" dirty="0">
                <a:solidFill>
                  <a:srgbClr val="FFFFFF"/>
                </a:solidFill>
                <a:latin typeface="Raleway" pitchFamily="2" charset="-52"/>
              </a:endParaRPr>
            </a:p>
          </p:txBody>
        </p:sp>
      </p:grpSp>
      <p:sp>
        <p:nvSpPr>
          <p:cNvPr id="54" name="Freeform 5">
            <a:extLst>
              <a:ext uri="{FF2B5EF4-FFF2-40B4-BE49-F238E27FC236}">
                <a16:creationId xmlns:a16="http://schemas.microsoft.com/office/drawing/2014/main" id="{FF4F3994-31C4-4E05-874F-746C3AC0A46C}"/>
              </a:ext>
            </a:extLst>
          </p:cNvPr>
          <p:cNvSpPr>
            <a:spLocks noEditPoints="1"/>
          </p:cNvSpPr>
          <p:nvPr/>
        </p:nvSpPr>
        <p:spPr bwMode="auto">
          <a:xfrm>
            <a:off x="4257469" y="2454448"/>
            <a:ext cx="255099" cy="232722"/>
          </a:xfrm>
          <a:custGeom>
            <a:avLst/>
            <a:gdLst>
              <a:gd name="T0" fmla="*/ 0 w 456"/>
              <a:gd name="T1" fmla="*/ 356 h 416"/>
              <a:gd name="T2" fmla="*/ 147 w 456"/>
              <a:gd name="T3" fmla="*/ 208 h 416"/>
              <a:gd name="T4" fmla="*/ 0 w 456"/>
              <a:gd name="T5" fmla="*/ 58 h 416"/>
              <a:gd name="T6" fmla="*/ 59 w 456"/>
              <a:gd name="T7" fmla="*/ 0 h 416"/>
              <a:gd name="T8" fmla="*/ 265 w 456"/>
              <a:gd name="T9" fmla="*/ 208 h 416"/>
              <a:gd name="T10" fmla="*/ 59 w 456"/>
              <a:gd name="T11" fmla="*/ 416 h 416"/>
              <a:gd name="T12" fmla="*/ 0 w 456"/>
              <a:gd name="T13" fmla="*/ 356 h 416"/>
              <a:gd name="T14" fmla="*/ 248 w 456"/>
              <a:gd name="T15" fmla="*/ 0 h 416"/>
              <a:gd name="T16" fmla="*/ 456 w 456"/>
              <a:gd name="T17" fmla="*/ 208 h 416"/>
              <a:gd name="T18" fmla="*/ 248 w 456"/>
              <a:gd name="T19" fmla="*/ 416 h 416"/>
              <a:gd name="T20" fmla="*/ 191 w 456"/>
              <a:gd name="T21" fmla="*/ 356 h 416"/>
              <a:gd name="T22" fmla="*/ 338 w 456"/>
              <a:gd name="T23" fmla="*/ 208 h 416"/>
              <a:gd name="T24" fmla="*/ 191 w 456"/>
              <a:gd name="T25" fmla="*/ 58 h 416"/>
              <a:gd name="T26" fmla="*/ 248 w 456"/>
              <a:gd name="T27" fmla="*/ 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56" h="416">
                <a:moveTo>
                  <a:pt x="0" y="356"/>
                </a:moveTo>
                <a:lnTo>
                  <a:pt x="147" y="208"/>
                </a:lnTo>
                <a:lnTo>
                  <a:pt x="0" y="58"/>
                </a:lnTo>
                <a:lnTo>
                  <a:pt x="59" y="0"/>
                </a:lnTo>
                <a:lnTo>
                  <a:pt x="265" y="208"/>
                </a:lnTo>
                <a:lnTo>
                  <a:pt x="59" y="416"/>
                </a:lnTo>
                <a:lnTo>
                  <a:pt x="0" y="356"/>
                </a:lnTo>
                <a:close/>
                <a:moveTo>
                  <a:pt x="248" y="0"/>
                </a:moveTo>
                <a:lnTo>
                  <a:pt x="456" y="208"/>
                </a:lnTo>
                <a:lnTo>
                  <a:pt x="248" y="416"/>
                </a:lnTo>
                <a:lnTo>
                  <a:pt x="191" y="356"/>
                </a:lnTo>
                <a:lnTo>
                  <a:pt x="338" y="208"/>
                </a:lnTo>
                <a:lnTo>
                  <a:pt x="191" y="58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sz="900">
              <a:solidFill>
                <a:srgbClr val="172144"/>
              </a:solidFill>
              <a:latin typeface="Raleway" pitchFamily="2" charset="-52"/>
            </a:endParaRPr>
          </a:p>
        </p:txBody>
      </p:sp>
      <p:sp>
        <p:nvSpPr>
          <p:cNvPr id="55" name="Freeform 5">
            <a:extLst>
              <a:ext uri="{FF2B5EF4-FFF2-40B4-BE49-F238E27FC236}">
                <a16:creationId xmlns:a16="http://schemas.microsoft.com/office/drawing/2014/main" id="{3B62E6B2-6D93-443D-9569-CDAE1261933F}"/>
              </a:ext>
            </a:extLst>
          </p:cNvPr>
          <p:cNvSpPr>
            <a:spLocks noEditPoints="1"/>
          </p:cNvSpPr>
          <p:nvPr/>
        </p:nvSpPr>
        <p:spPr bwMode="auto">
          <a:xfrm>
            <a:off x="6566058" y="2454448"/>
            <a:ext cx="255099" cy="232722"/>
          </a:xfrm>
          <a:custGeom>
            <a:avLst/>
            <a:gdLst>
              <a:gd name="T0" fmla="*/ 0 w 456"/>
              <a:gd name="T1" fmla="*/ 356 h 416"/>
              <a:gd name="T2" fmla="*/ 147 w 456"/>
              <a:gd name="T3" fmla="*/ 208 h 416"/>
              <a:gd name="T4" fmla="*/ 0 w 456"/>
              <a:gd name="T5" fmla="*/ 58 h 416"/>
              <a:gd name="T6" fmla="*/ 59 w 456"/>
              <a:gd name="T7" fmla="*/ 0 h 416"/>
              <a:gd name="T8" fmla="*/ 265 w 456"/>
              <a:gd name="T9" fmla="*/ 208 h 416"/>
              <a:gd name="T10" fmla="*/ 59 w 456"/>
              <a:gd name="T11" fmla="*/ 416 h 416"/>
              <a:gd name="T12" fmla="*/ 0 w 456"/>
              <a:gd name="T13" fmla="*/ 356 h 416"/>
              <a:gd name="T14" fmla="*/ 248 w 456"/>
              <a:gd name="T15" fmla="*/ 0 h 416"/>
              <a:gd name="T16" fmla="*/ 456 w 456"/>
              <a:gd name="T17" fmla="*/ 208 h 416"/>
              <a:gd name="T18" fmla="*/ 248 w 456"/>
              <a:gd name="T19" fmla="*/ 416 h 416"/>
              <a:gd name="T20" fmla="*/ 191 w 456"/>
              <a:gd name="T21" fmla="*/ 356 h 416"/>
              <a:gd name="T22" fmla="*/ 338 w 456"/>
              <a:gd name="T23" fmla="*/ 208 h 416"/>
              <a:gd name="T24" fmla="*/ 191 w 456"/>
              <a:gd name="T25" fmla="*/ 58 h 416"/>
              <a:gd name="T26" fmla="*/ 248 w 456"/>
              <a:gd name="T27" fmla="*/ 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56" h="416">
                <a:moveTo>
                  <a:pt x="0" y="356"/>
                </a:moveTo>
                <a:lnTo>
                  <a:pt x="147" y="208"/>
                </a:lnTo>
                <a:lnTo>
                  <a:pt x="0" y="58"/>
                </a:lnTo>
                <a:lnTo>
                  <a:pt x="59" y="0"/>
                </a:lnTo>
                <a:lnTo>
                  <a:pt x="265" y="208"/>
                </a:lnTo>
                <a:lnTo>
                  <a:pt x="59" y="416"/>
                </a:lnTo>
                <a:lnTo>
                  <a:pt x="0" y="356"/>
                </a:lnTo>
                <a:close/>
                <a:moveTo>
                  <a:pt x="248" y="0"/>
                </a:moveTo>
                <a:lnTo>
                  <a:pt x="456" y="208"/>
                </a:lnTo>
                <a:lnTo>
                  <a:pt x="248" y="416"/>
                </a:lnTo>
                <a:lnTo>
                  <a:pt x="191" y="356"/>
                </a:lnTo>
                <a:lnTo>
                  <a:pt x="338" y="208"/>
                </a:lnTo>
                <a:lnTo>
                  <a:pt x="191" y="58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sz="900">
              <a:solidFill>
                <a:srgbClr val="172144"/>
              </a:solidFill>
              <a:latin typeface="Raleway" pitchFamily="2" charset="-52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0C7A96-D885-46A4-8530-0871A9ABB457}"/>
              </a:ext>
            </a:extLst>
          </p:cNvPr>
          <p:cNvSpPr txBox="1"/>
          <p:nvPr/>
        </p:nvSpPr>
        <p:spPr>
          <a:xfrm>
            <a:off x="613464" y="3585131"/>
            <a:ext cx="67542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8554"/>
            <a:r>
              <a:rPr lang="en-US" sz="2800" b="1" dirty="0">
                <a:solidFill>
                  <a:srgbClr val="172144">
                    <a:lumMod val="90000"/>
                    <a:lumOff val="10000"/>
                  </a:srgbClr>
                </a:solidFill>
                <a:latin typeface="Raleway" pitchFamily="2" charset="-52"/>
              </a:rPr>
              <a:t>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581E14-901E-4E88-AB8D-AB9F83332FBF}"/>
              </a:ext>
            </a:extLst>
          </p:cNvPr>
          <p:cNvSpPr txBox="1"/>
          <p:nvPr/>
        </p:nvSpPr>
        <p:spPr>
          <a:xfrm>
            <a:off x="2921217" y="3585131"/>
            <a:ext cx="67542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8554"/>
            <a:r>
              <a:rPr lang="en-US" sz="2800" b="1" dirty="0">
                <a:solidFill>
                  <a:srgbClr val="172144">
                    <a:lumMod val="90000"/>
                    <a:lumOff val="10000"/>
                  </a:srgbClr>
                </a:solidFill>
                <a:latin typeface="Raleway" pitchFamily="2" charset="-52"/>
              </a:rPr>
              <a:t>02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6970F59-BA40-4052-9892-F51F121D4B06}"/>
              </a:ext>
            </a:extLst>
          </p:cNvPr>
          <p:cNvSpPr txBox="1"/>
          <p:nvPr/>
        </p:nvSpPr>
        <p:spPr>
          <a:xfrm>
            <a:off x="5228970" y="3585131"/>
            <a:ext cx="67542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8554"/>
            <a:r>
              <a:rPr lang="en-US" sz="2800" b="1">
                <a:solidFill>
                  <a:srgbClr val="172144">
                    <a:lumMod val="90000"/>
                    <a:lumOff val="10000"/>
                  </a:srgbClr>
                </a:solidFill>
                <a:latin typeface="Raleway" pitchFamily="2" charset="-52"/>
              </a:rPr>
              <a:t>03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6E2D91A-8465-4FF4-9040-33E83243E49D}"/>
              </a:ext>
            </a:extLst>
          </p:cNvPr>
          <p:cNvSpPr txBox="1"/>
          <p:nvPr/>
        </p:nvSpPr>
        <p:spPr>
          <a:xfrm>
            <a:off x="7536723" y="3585131"/>
            <a:ext cx="67542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8554"/>
            <a:r>
              <a:rPr lang="en-US" sz="2800" b="1" dirty="0">
                <a:solidFill>
                  <a:srgbClr val="172144">
                    <a:lumMod val="90000"/>
                    <a:lumOff val="10000"/>
                  </a:srgbClr>
                </a:solidFill>
                <a:latin typeface="Raleway" pitchFamily="2" charset="-52"/>
              </a:rPr>
              <a:t>04</a:t>
            </a:r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FA60FA0F-436E-4997-BAC6-EE1446DC99C2}"/>
              </a:ext>
            </a:extLst>
          </p:cNvPr>
          <p:cNvSpPr>
            <a:spLocks noEditPoints="1"/>
          </p:cNvSpPr>
          <p:nvPr/>
        </p:nvSpPr>
        <p:spPr bwMode="auto">
          <a:xfrm>
            <a:off x="1948880" y="2454448"/>
            <a:ext cx="255099" cy="232722"/>
          </a:xfrm>
          <a:custGeom>
            <a:avLst/>
            <a:gdLst>
              <a:gd name="T0" fmla="*/ 0 w 456"/>
              <a:gd name="T1" fmla="*/ 356 h 416"/>
              <a:gd name="T2" fmla="*/ 147 w 456"/>
              <a:gd name="T3" fmla="*/ 208 h 416"/>
              <a:gd name="T4" fmla="*/ 0 w 456"/>
              <a:gd name="T5" fmla="*/ 58 h 416"/>
              <a:gd name="T6" fmla="*/ 59 w 456"/>
              <a:gd name="T7" fmla="*/ 0 h 416"/>
              <a:gd name="T8" fmla="*/ 265 w 456"/>
              <a:gd name="T9" fmla="*/ 208 h 416"/>
              <a:gd name="T10" fmla="*/ 59 w 456"/>
              <a:gd name="T11" fmla="*/ 416 h 416"/>
              <a:gd name="T12" fmla="*/ 0 w 456"/>
              <a:gd name="T13" fmla="*/ 356 h 416"/>
              <a:gd name="T14" fmla="*/ 248 w 456"/>
              <a:gd name="T15" fmla="*/ 0 h 416"/>
              <a:gd name="T16" fmla="*/ 456 w 456"/>
              <a:gd name="T17" fmla="*/ 208 h 416"/>
              <a:gd name="T18" fmla="*/ 248 w 456"/>
              <a:gd name="T19" fmla="*/ 416 h 416"/>
              <a:gd name="T20" fmla="*/ 191 w 456"/>
              <a:gd name="T21" fmla="*/ 356 h 416"/>
              <a:gd name="T22" fmla="*/ 338 w 456"/>
              <a:gd name="T23" fmla="*/ 208 h 416"/>
              <a:gd name="T24" fmla="*/ 191 w 456"/>
              <a:gd name="T25" fmla="*/ 58 h 416"/>
              <a:gd name="T26" fmla="*/ 248 w 456"/>
              <a:gd name="T27" fmla="*/ 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56" h="416">
                <a:moveTo>
                  <a:pt x="0" y="356"/>
                </a:moveTo>
                <a:lnTo>
                  <a:pt x="147" y="208"/>
                </a:lnTo>
                <a:lnTo>
                  <a:pt x="0" y="58"/>
                </a:lnTo>
                <a:lnTo>
                  <a:pt x="59" y="0"/>
                </a:lnTo>
                <a:lnTo>
                  <a:pt x="265" y="208"/>
                </a:lnTo>
                <a:lnTo>
                  <a:pt x="59" y="416"/>
                </a:lnTo>
                <a:lnTo>
                  <a:pt x="0" y="356"/>
                </a:lnTo>
                <a:close/>
                <a:moveTo>
                  <a:pt x="248" y="0"/>
                </a:moveTo>
                <a:lnTo>
                  <a:pt x="456" y="208"/>
                </a:lnTo>
                <a:lnTo>
                  <a:pt x="248" y="416"/>
                </a:lnTo>
                <a:lnTo>
                  <a:pt x="191" y="356"/>
                </a:lnTo>
                <a:lnTo>
                  <a:pt x="338" y="208"/>
                </a:lnTo>
                <a:lnTo>
                  <a:pt x="191" y="58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sz="900">
              <a:solidFill>
                <a:srgbClr val="172144"/>
              </a:solidFill>
              <a:latin typeface="Raleway" pitchFamily="2" charset="-52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A5AC054-8B9F-46EC-BCFD-9E04E5408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583" y="321137"/>
            <a:ext cx="4655700" cy="646300"/>
          </a:xfrm>
        </p:spPr>
        <p:txBody>
          <a:bodyPr/>
          <a:lstStyle/>
          <a:p>
            <a:pPr algn="ctr"/>
            <a:r>
              <a:rPr lang="ru-RU" sz="3000" cap="all" dirty="0">
                <a:solidFill>
                  <a:srgbClr val="377DFF"/>
                </a:solidFill>
              </a:rPr>
              <a:t>з</a:t>
            </a:r>
            <a:r>
              <a:rPr lang="ru-RU" sz="3000" dirty="0">
                <a:solidFill>
                  <a:srgbClr val="377DFF"/>
                </a:solidFill>
              </a:rPr>
              <a:t>адачи</a:t>
            </a:r>
          </a:p>
        </p:txBody>
      </p:sp>
    </p:spTree>
    <p:extLst>
      <p:ext uri="{BB962C8B-B14F-4D97-AF65-F5344CB8AC3E}">
        <p14:creationId xmlns:p14="http://schemas.microsoft.com/office/powerpoint/2010/main" val="886574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22F932B-648B-452C-9A8F-183B92DE1393}"/>
              </a:ext>
            </a:extLst>
          </p:cNvPr>
          <p:cNvSpPr txBox="1"/>
          <p:nvPr/>
        </p:nvSpPr>
        <p:spPr>
          <a:xfrm>
            <a:off x="2212476" y="4523954"/>
            <a:ext cx="47541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300" b="1" dirty="0">
                <a:latin typeface="Raleway" pitchFamily="2" charset="-52"/>
              </a:rPr>
              <a:t>Источники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07A2E7-E3A5-40F7-AE67-A627BC8E8890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flipV="1">
            <a:off x="419668" y="2338388"/>
            <a:ext cx="3232837" cy="5443"/>
          </a:xfrm>
          <a:prstGeom prst="line">
            <a:avLst/>
          </a:prstGeom>
          <a:ln w="50800">
            <a:solidFill>
              <a:srgbClr val="233162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C711D3B-4AD5-4321-914E-7C2B891680A1}"/>
              </a:ext>
            </a:extLst>
          </p:cNvPr>
          <p:cNvSpPr/>
          <p:nvPr/>
        </p:nvSpPr>
        <p:spPr>
          <a:xfrm>
            <a:off x="2284846" y="13711"/>
            <a:ext cx="4574309" cy="4601729"/>
          </a:xfrm>
          <a:prstGeom prst="ellipse">
            <a:avLst/>
          </a:prstGeom>
          <a:solidFill>
            <a:schemeClr val="tx1">
              <a:lumMod val="90000"/>
              <a:lumOff val="1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1416">
              <a:defRPr/>
            </a:pPr>
            <a:r>
              <a:rPr lang="en-US" sz="675" dirty="0">
                <a:solidFill>
                  <a:srgbClr val="FFFFFF"/>
                </a:solidFill>
                <a:latin typeface="Calibri"/>
              </a:rPr>
              <a:t>c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7BAA9AB-8320-41DE-8ACD-A364220F2E9D}"/>
              </a:ext>
            </a:extLst>
          </p:cNvPr>
          <p:cNvSpPr/>
          <p:nvPr/>
        </p:nvSpPr>
        <p:spPr>
          <a:xfrm>
            <a:off x="3280962" y="1039603"/>
            <a:ext cx="2582078" cy="2582078"/>
          </a:xfrm>
          <a:prstGeom prst="ellipse">
            <a:avLst/>
          </a:prstGeom>
          <a:solidFill>
            <a:schemeClr val="tx1">
              <a:lumMod val="90000"/>
              <a:lumOff val="1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1416">
              <a:defRPr/>
            </a:pPr>
            <a:endParaRPr lang="en-US" sz="675">
              <a:solidFill>
                <a:srgbClr val="FFFFFF"/>
              </a:solidFill>
              <a:latin typeface="Raleway" pitchFamily="2" charset="-52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5C8F87-58CB-45E3-A63E-EA12CEC71CD9}"/>
              </a:ext>
            </a:extLst>
          </p:cNvPr>
          <p:cNvCxnSpPr>
            <a:cxnSpLocks/>
            <a:stCxn id="34" idx="3"/>
          </p:cNvCxnSpPr>
          <p:nvPr/>
        </p:nvCxnSpPr>
        <p:spPr>
          <a:xfrm flipH="1">
            <a:off x="5137720" y="2343831"/>
            <a:ext cx="2583390" cy="0"/>
          </a:xfrm>
          <a:prstGeom prst="line">
            <a:avLst/>
          </a:prstGeom>
          <a:ln w="50800">
            <a:solidFill>
              <a:srgbClr val="233162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5">
            <a:extLst>
              <a:ext uri="{FF2B5EF4-FFF2-40B4-BE49-F238E27FC236}">
                <a16:creationId xmlns:a16="http://schemas.microsoft.com/office/drawing/2014/main" id="{D467FC55-8D42-4652-8C5F-C6D32BC945E7}"/>
              </a:ext>
            </a:extLst>
          </p:cNvPr>
          <p:cNvSpPr>
            <a:spLocks/>
          </p:cNvSpPr>
          <p:nvPr/>
        </p:nvSpPr>
        <p:spPr bwMode="auto">
          <a:xfrm flipV="1">
            <a:off x="5208992" y="2344829"/>
            <a:ext cx="2519739" cy="523389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rgbClr val="233162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pPr defTabSz="171416">
              <a:defRPr/>
            </a:pPr>
            <a:endParaRPr lang="en-US" sz="675">
              <a:solidFill>
                <a:srgbClr val="172144"/>
              </a:solidFill>
              <a:latin typeface="Raleway" pitchFamily="2" charset="-52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5D731CDE-DA42-4395-A439-32D58FD39A32}"/>
              </a:ext>
            </a:extLst>
          </p:cNvPr>
          <p:cNvSpPr>
            <a:spLocks/>
          </p:cNvSpPr>
          <p:nvPr/>
        </p:nvSpPr>
        <p:spPr bwMode="auto">
          <a:xfrm flipV="1">
            <a:off x="5180420" y="2344828"/>
            <a:ext cx="2593082" cy="1037833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rgbClr val="233162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pPr defTabSz="171416">
              <a:defRPr/>
            </a:pPr>
            <a:endParaRPr lang="en-US" sz="675">
              <a:solidFill>
                <a:srgbClr val="172144"/>
              </a:solidFill>
              <a:latin typeface="Raleway" pitchFamily="2" charset="-52"/>
            </a:endParaRP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73B1D5BA-7A17-4AC1-83D6-FFAA671F03D2}"/>
              </a:ext>
            </a:extLst>
          </p:cNvPr>
          <p:cNvSpPr>
            <a:spLocks/>
          </p:cNvSpPr>
          <p:nvPr/>
        </p:nvSpPr>
        <p:spPr bwMode="auto">
          <a:xfrm>
            <a:off x="5208992" y="1820441"/>
            <a:ext cx="2519739" cy="523389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rgbClr val="233162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pPr defTabSz="171416">
              <a:defRPr/>
            </a:pPr>
            <a:endParaRPr lang="en-US" sz="675">
              <a:solidFill>
                <a:srgbClr val="172144"/>
              </a:solidFill>
              <a:latin typeface="Raleway" pitchFamily="2" charset="-52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59CB7A2F-8376-4C32-8549-D42B9DF4E418}"/>
              </a:ext>
            </a:extLst>
          </p:cNvPr>
          <p:cNvSpPr>
            <a:spLocks/>
          </p:cNvSpPr>
          <p:nvPr/>
        </p:nvSpPr>
        <p:spPr bwMode="auto">
          <a:xfrm>
            <a:off x="5180420" y="1305998"/>
            <a:ext cx="2593082" cy="1037833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rgbClr val="233162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pPr defTabSz="171416">
              <a:defRPr/>
            </a:pPr>
            <a:endParaRPr lang="en-US" sz="675">
              <a:solidFill>
                <a:srgbClr val="172144"/>
              </a:solidFill>
              <a:latin typeface="Raleway" pitchFamily="2" charset="-52"/>
            </a:endParaRPr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39847FD9-5CDA-4817-B82C-5D27821979C7}"/>
              </a:ext>
            </a:extLst>
          </p:cNvPr>
          <p:cNvSpPr>
            <a:spLocks/>
          </p:cNvSpPr>
          <p:nvPr/>
        </p:nvSpPr>
        <p:spPr bwMode="auto">
          <a:xfrm>
            <a:off x="5237564" y="800981"/>
            <a:ext cx="2519739" cy="1542849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rgbClr val="233162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pPr defTabSz="171416">
              <a:defRPr/>
            </a:pPr>
            <a:endParaRPr lang="en-US" sz="675">
              <a:solidFill>
                <a:srgbClr val="172144"/>
              </a:solidFill>
              <a:latin typeface="Raleway" pitchFamily="2" charset="-52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953F11A-44E4-4EA5-B73B-34672BCE07FB}"/>
              </a:ext>
            </a:extLst>
          </p:cNvPr>
          <p:cNvSpPr/>
          <p:nvPr/>
        </p:nvSpPr>
        <p:spPr>
          <a:xfrm flipH="1">
            <a:off x="7721110" y="607419"/>
            <a:ext cx="1110469" cy="3861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0A128"/>
              </a:gs>
              <a:gs pos="100000">
                <a:srgbClr val="AAF23D"/>
              </a:gs>
            </a:gsLst>
            <a:path path="circle">
              <a:fillToRect l="100000" t="100000"/>
            </a:path>
            <a:tileRect r="-100000" b="-100000"/>
          </a:gradFill>
          <a:ln w="50800">
            <a:noFill/>
          </a:ln>
          <a:effectLst>
            <a:outerShdw blurRad="698500" dist="190500" dir="2700000" algn="tl" rotWithShape="0">
              <a:schemeClr val="accent2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1416">
              <a:defRPr/>
            </a:pPr>
            <a:r>
              <a:rPr lang="ru-RU" sz="1100" b="1" dirty="0">
                <a:solidFill>
                  <a:srgbClr val="FFFFFF"/>
                </a:solidFill>
                <a:latin typeface="Raleway" pitchFamily="2" charset="-52"/>
              </a:rPr>
              <a:t>Безопасность</a:t>
            </a:r>
            <a:endParaRPr lang="en-US" sz="870" dirty="0">
              <a:solidFill>
                <a:srgbClr val="FFFFFF"/>
              </a:solidFill>
              <a:latin typeface="Raleway" pitchFamily="2" charset="-52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89034FB-C1E9-41B7-9E4E-73BFF6A088C1}"/>
              </a:ext>
            </a:extLst>
          </p:cNvPr>
          <p:cNvSpPr/>
          <p:nvPr/>
        </p:nvSpPr>
        <p:spPr>
          <a:xfrm flipH="1">
            <a:off x="7721110" y="1121863"/>
            <a:ext cx="1110469" cy="3861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rgbClr val="374F14"/>
              </a:gs>
            </a:gsLst>
            <a:path path="circle">
              <a:fillToRect l="100000" t="100000"/>
            </a:path>
            <a:tileRect r="-100000" b="-100000"/>
          </a:gradFill>
          <a:ln w="50800">
            <a:noFill/>
          </a:ln>
          <a:effectLst>
            <a:outerShdw blurRad="698500" dist="190500" dir="2700000" algn="tl" rotWithShape="0">
              <a:schemeClr val="accent2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1416">
              <a:defRPr/>
            </a:pPr>
            <a:r>
              <a:rPr lang="ru-RU" sz="1050" b="1" dirty="0">
                <a:solidFill>
                  <a:srgbClr val="FFFFFF"/>
                </a:solidFill>
                <a:latin typeface="Raleway" pitchFamily="2" charset="-52"/>
              </a:rPr>
              <a:t>Политика</a:t>
            </a:r>
            <a:endParaRPr lang="en-US" sz="1050" dirty="0">
              <a:solidFill>
                <a:srgbClr val="FFFFFF"/>
              </a:solidFill>
              <a:latin typeface="Raleway" pitchFamily="2" charset="-52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D7A05D1-056E-4EAF-9857-2A32FBE18E46}"/>
              </a:ext>
            </a:extLst>
          </p:cNvPr>
          <p:cNvSpPr/>
          <p:nvPr/>
        </p:nvSpPr>
        <p:spPr>
          <a:xfrm flipH="1">
            <a:off x="7721110" y="1636306"/>
            <a:ext cx="1110469" cy="3861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BB02C"/>
              </a:gs>
              <a:gs pos="100000">
                <a:srgbClr val="54781E"/>
              </a:gs>
            </a:gsLst>
            <a:path path="circle">
              <a:fillToRect r="100000" b="100000"/>
            </a:path>
            <a:tileRect l="-100000" t="-100000"/>
          </a:gradFill>
          <a:ln w="50800">
            <a:noFill/>
          </a:ln>
          <a:effectLst>
            <a:outerShdw blurRad="698500" dist="190500" dir="2700000" algn="tl" rotWithShape="0">
              <a:schemeClr val="accent2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1416">
              <a:defRPr/>
            </a:pPr>
            <a:r>
              <a:rPr lang="ru-RU" sz="900" b="1" dirty="0">
                <a:solidFill>
                  <a:srgbClr val="FFFFFF"/>
                </a:solidFill>
                <a:latin typeface="Raleway" pitchFamily="2" charset="-52"/>
              </a:rPr>
              <a:t>Социальное обеспечение</a:t>
            </a:r>
            <a:endParaRPr lang="en-US" sz="900" dirty="0">
              <a:solidFill>
                <a:srgbClr val="FFFFFF"/>
              </a:solidFill>
              <a:latin typeface="Raleway" pitchFamily="2" charset="-52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0A3251-D395-4457-B5F0-FD4DB8E0CB49}"/>
              </a:ext>
            </a:extLst>
          </p:cNvPr>
          <p:cNvSpPr/>
          <p:nvPr/>
        </p:nvSpPr>
        <p:spPr>
          <a:xfrm flipH="1">
            <a:off x="7721110" y="2150750"/>
            <a:ext cx="1110469" cy="3861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2"/>
              </a:gs>
              <a:gs pos="100000">
                <a:srgbClr val="54781E"/>
              </a:gs>
            </a:gsLst>
            <a:path path="circle">
              <a:fillToRect l="100000" t="100000"/>
            </a:path>
            <a:tileRect r="-100000" b="-100000"/>
          </a:gradFill>
          <a:ln w="50800">
            <a:noFill/>
          </a:ln>
          <a:effectLst>
            <a:outerShdw blurRad="698500" dist="190500" dir="2700000" algn="tl" rotWithShape="0">
              <a:schemeClr val="accent2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1416">
              <a:defRPr/>
            </a:pPr>
            <a:r>
              <a:rPr lang="ru-RU" sz="900" b="1" dirty="0">
                <a:solidFill>
                  <a:srgbClr val="FFFFFF"/>
                </a:solidFill>
                <a:latin typeface="Raleway" pitchFamily="2" charset="-52"/>
              </a:rPr>
              <a:t>Доступность </a:t>
            </a:r>
            <a:r>
              <a:rPr lang="ru-RU" sz="750" b="1" dirty="0">
                <a:solidFill>
                  <a:srgbClr val="FFFFFF"/>
                </a:solidFill>
                <a:latin typeface="Raleway" pitchFamily="2" charset="-52"/>
              </a:rPr>
              <a:t>товаров и услуг</a:t>
            </a:r>
            <a:endParaRPr lang="en-US" sz="900" dirty="0">
              <a:solidFill>
                <a:srgbClr val="FFFFFF"/>
              </a:solidFill>
              <a:latin typeface="Raleway" pitchFamily="2" charset="-52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2857958-31D1-4EC4-9995-25283BDBD85A}"/>
              </a:ext>
            </a:extLst>
          </p:cNvPr>
          <p:cNvSpPr/>
          <p:nvPr/>
        </p:nvSpPr>
        <p:spPr>
          <a:xfrm flipH="1">
            <a:off x="7721110" y="2665194"/>
            <a:ext cx="1110469" cy="3861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66319"/>
              </a:gs>
              <a:gs pos="100000">
                <a:srgbClr val="7FB52D"/>
              </a:gs>
            </a:gsLst>
            <a:path path="circle">
              <a:fillToRect l="100000" t="100000"/>
            </a:path>
            <a:tileRect r="-100000" b="-100000"/>
          </a:gradFill>
          <a:ln w="50800">
            <a:noFill/>
          </a:ln>
          <a:effectLst>
            <a:outerShdw blurRad="698500" dist="190500" dir="2700000" algn="tl" rotWithShape="0">
              <a:schemeClr val="accent2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1416">
              <a:defRPr/>
            </a:pPr>
            <a:r>
              <a:rPr lang="ru-RU" sz="1050" b="1" dirty="0">
                <a:solidFill>
                  <a:srgbClr val="FFFFFF"/>
                </a:solidFill>
                <a:latin typeface="Raleway" pitchFamily="2" charset="-52"/>
              </a:rPr>
              <a:t>Туризм</a:t>
            </a:r>
            <a:endParaRPr lang="en-US" sz="825" dirty="0">
              <a:solidFill>
                <a:srgbClr val="FFFFFF"/>
              </a:solidFill>
              <a:latin typeface="Raleway" pitchFamily="2" charset="-52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8D39297-785D-40E2-813C-A8D56D5FDF58}"/>
              </a:ext>
            </a:extLst>
          </p:cNvPr>
          <p:cNvSpPr/>
          <p:nvPr/>
        </p:nvSpPr>
        <p:spPr>
          <a:xfrm flipH="1">
            <a:off x="7721110" y="3179637"/>
            <a:ext cx="1110469" cy="3861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rgbClr val="7BB02C"/>
              </a:gs>
            </a:gsLst>
            <a:path path="circle">
              <a:fillToRect l="100000" t="100000"/>
            </a:path>
            <a:tileRect r="-100000" b="-100000"/>
          </a:gradFill>
          <a:ln w="50800">
            <a:noFill/>
          </a:ln>
          <a:effectLst>
            <a:outerShdw blurRad="698500" dist="190500" dir="2700000" algn="tl" rotWithShape="0">
              <a:schemeClr val="accent2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1416">
              <a:defRPr/>
            </a:pPr>
            <a:r>
              <a:rPr lang="ru-RU" sz="825" b="1" dirty="0">
                <a:solidFill>
                  <a:srgbClr val="FFFFFF"/>
                </a:solidFill>
                <a:latin typeface="Raleway" pitchFamily="2" charset="-52"/>
              </a:rPr>
              <a:t>Официальные заявления</a:t>
            </a:r>
            <a:endParaRPr lang="en-US" sz="825" dirty="0">
              <a:solidFill>
                <a:srgbClr val="FFFFFF"/>
              </a:solidFill>
              <a:latin typeface="Raleway" pitchFamily="2" charset="-52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565071CD-EAAD-4138-9CC0-540AEB63CC62}"/>
              </a:ext>
            </a:extLst>
          </p:cNvPr>
          <p:cNvSpPr>
            <a:spLocks/>
          </p:cNvSpPr>
          <p:nvPr/>
        </p:nvSpPr>
        <p:spPr bwMode="auto">
          <a:xfrm flipH="1" flipV="1">
            <a:off x="1480289" y="2344829"/>
            <a:ext cx="2489803" cy="523389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rgbClr val="233162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pPr defTabSz="171416">
              <a:defRPr/>
            </a:pPr>
            <a:endParaRPr lang="en-US" sz="675">
              <a:solidFill>
                <a:srgbClr val="172144"/>
              </a:solidFill>
              <a:latin typeface="Raleway" pitchFamily="2" charset="-52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8D0A7934-0DD2-40DD-B0EA-220D0E3274A4}"/>
              </a:ext>
            </a:extLst>
          </p:cNvPr>
          <p:cNvSpPr>
            <a:spLocks/>
          </p:cNvSpPr>
          <p:nvPr/>
        </p:nvSpPr>
        <p:spPr bwMode="auto">
          <a:xfrm flipH="1" flipV="1">
            <a:off x="1436388" y="2344828"/>
            <a:ext cx="2562275" cy="1037833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rgbClr val="233162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pPr defTabSz="171416">
              <a:defRPr/>
            </a:pPr>
            <a:endParaRPr lang="en-US" sz="675">
              <a:solidFill>
                <a:srgbClr val="172144"/>
              </a:solidFill>
              <a:latin typeface="Raleway" pitchFamily="2" charset="-52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9A01E97-CFAB-4C14-A444-07B5D3A29C7E}"/>
              </a:ext>
            </a:extLst>
          </p:cNvPr>
          <p:cNvSpPr>
            <a:spLocks/>
          </p:cNvSpPr>
          <p:nvPr/>
        </p:nvSpPr>
        <p:spPr bwMode="auto">
          <a:xfrm flipH="1">
            <a:off x="1480289" y="1820441"/>
            <a:ext cx="2489803" cy="523389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rgbClr val="233162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pPr defTabSz="171416">
              <a:defRPr/>
            </a:pPr>
            <a:endParaRPr lang="en-US" sz="675">
              <a:solidFill>
                <a:srgbClr val="172144"/>
              </a:solidFill>
              <a:latin typeface="Raleway" pitchFamily="2" charset="-52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8C7D5AE4-E328-449F-9039-B87E7D135490}"/>
              </a:ext>
            </a:extLst>
          </p:cNvPr>
          <p:cNvSpPr>
            <a:spLocks/>
          </p:cNvSpPr>
          <p:nvPr/>
        </p:nvSpPr>
        <p:spPr bwMode="auto">
          <a:xfrm flipH="1">
            <a:off x="1436388" y="1305998"/>
            <a:ext cx="2562275" cy="1037833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rgbClr val="233162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pPr defTabSz="171416">
              <a:defRPr/>
            </a:pPr>
            <a:endParaRPr lang="en-US" sz="675">
              <a:solidFill>
                <a:srgbClr val="172144"/>
              </a:solidFill>
              <a:latin typeface="Raleway" pitchFamily="2" charset="-52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2A17050-07F2-4095-A3A3-63F9A0154F9C}"/>
              </a:ext>
            </a:extLst>
          </p:cNvPr>
          <p:cNvSpPr>
            <a:spLocks/>
          </p:cNvSpPr>
          <p:nvPr/>
        </p:nvSpPr>
        <p:spPr bwMode="auto">
          <a:xfrm flipH="1">
            <a:off x="1451718" y="800981"/>
            <a:ext cx="2489803" cy="1542849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rgbClr val="233162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pPr defTabSz="171416">
              <a:defRPr/>
            </a:pPr>
            <a:endParaRPr lang="en-US" sz="675">
              <a:solidFill>
                <a:srgbClr val="172144"/>
              </a:solidFill>
              <a:latin typeface="Raleway" pitchFamily="2" charset="-5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96DF1A-91F7-4CEC-B30A-6FF3D96B5E64}"/>
              </a:ext>
            </a:extLst>
          </p:cNvPr>
          <p:cNvSpPr/>
          <p:nvPr/>
        </p:nvSpPr>
        <p:spPr>
          <a:xfrm>
            <a:off x="419668" y="607419"/>
            <a:ext cx="1110469" cy="3861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0C615"/>
              </a:gs>
              <a:gs pos="100000">
                <a:srgbClr val="4B9C46"/>
              </a:gs>
            </a:gsLst>
            <a:path path="circle">
              <a:fillToRect l="100000" t="100000"/>
            </a:path>
            <a:tileRect r="-100000" b="-100000"/>
          </a:gradFill>
          <a:ln w="50800">
            <a:noFill/>
          </a:ln>
          <a:effectLst>
            <a:outerShdw blurRad="698500" dist="190500" dir="2700000" algn="tl" rotWithShape="0">
              <a:schemeClr val="accent2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1416">
              <a:defRPr/>
            </a:pPr>
            <a:r>
              <a:rPr lang="ru-RU" sz="1050" b="1" dirty="0">
                <a:solidFill>
                  <a:srgbClr val="FFFFFF"/>
                </a:solidFill>
                <a:latin typeface="Raleway" pitchFamily="2" charset="-52"/>
              </a:rPr>
              <a:t>Здравоохранение</a:t>
            </a:r>
            <a:endParaRPr lang="en-US" sz="1050" b="1" dirty="0">
              <a:solidFill>
                <a:srgbClr val="FFFFFF"/>
              </a:solidFill>
              <a:latin typeface="Raleway" pitchFamily="2" charset="-52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898FE40-0529-4630-BC11-7335496594C0}"/>
              </a:ext>
            </a:extLst>
          </p:cNvPr>
          <p:cNvSpPr/>
          <p:nvPr/>
        </p:nvSpPr>
        <p:spPr>
          <a:xfrm>
            <a:off x="419668" y="1121863"/>
            <a:ext cx="1110469" cy="3861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7D6B"/>
              </a:gs>
              <a:gs pos="100000">
                <a:srgbClr val="7DB12D"/>
              </a:gs>
            </a:gsLst>
            <a:path path="circle">
              <a:fillToRect l="100000" t="100000"/>
            </a:path>
            <a:tileRect r="-100000" b="-100000"/>
          </a:gradFill>
          <a:ln w="50800">
            <a:noFill/>
          </a:ln>
          <a:effectLst>
            <a:outerShdw blurRad="698500" dist="190500" dir="2700000" algn="tl" rotWithShape="0">
              <a:schemeClr val="accent2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1416">
              <a:defRPr/>
            </a:pPr>
            <a:r>
              <a:rPr lang="ru-RU" sz="1050" b="1" dirty="0">
                <a:solidFill>
                  <a:srgbClr val="FFFFFF"/>
                </a:solidFill>
                <a:latin typeface="Raleway" pitchFamily="2" charset="-52"/>
              </a:rPr>
              <a:t>ЖКХ</a:t>
            </a:r>
            <a:endParaRPr lang="en-US" sz="1050" dirty="0">
              <a:solidFill>
                <a:srgbClr val="FFFFFF"/>
              </a:solidFill>
              <a:latin typeface="Raleway" pitchFamily="2" charset="-52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98B6ED-FFC7-418C-98CB-FBAD96EE658D}"/>
              </a:ext>
            </a:extLst>
          </p:cNvPr>
          <p:cNvSpPr/>
          <p:nvPr/>
        </p:nvSpPr>
        <p:spPr>
          <a:xfrm>
            <a:off x="419668" y="1636306"/>
            <a:ext cx="1110469" cy="3861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AF23D"/>
              </a:gs>
              <a:gs pos="100000">
                <a:srgbClr val="70A128"/>
              </a:gs>
            </a:gsLst>
            <a:path path="circle">
              <a:fillToRect r="100000" b="100000"/>
            </a:path>
            <a:tileRect l="-100000" t="-100000"/>
          </a:gradFill>
          <a:ln w="50800">
            <a:noFill/>
          </a:ln>
          <a:effectLst>
            <a:outerShdw blurRad="698500" dist="190500" dir="2700000" algn="tl" rotWithShape="0">
              <a:schemeClr val="accent2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1416">
              <a:defRPr/>
            </a:pPr>
            <a:r>
              <a:rPr lang="ru-RU" sz="900" b="1" dirty="0">
                <a:solidFill>
                  <a:srgbClr val="FFFFFF"/>
                </a:solidFill>
                <a:latin typeface="Raleway" pitchFamily="2" charset="-52"/>
              </a:rPr>
              <a:t>Сфера образования</a:t>
            </a:r>
            <a:endParaRPr lang="en-US" sz="900" dirty="0">
              <a:solidFill>
                <a:srgbClr val="FFFFFF"/>
              </a:solidFill>
              <a:latin typeface="Raleway" pitchFamily="2" charset="-52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3AD0A8-119C-472F-8F2B-1A993FDFEEDF}"/>
              </a:ext>
            </a:extLst>
          </p:cNvPr>
          <p:cNvSpPr/>
          <p:nvPr/>
        </p:nvSpPr>
        <p:spPr>
          <a:xfrm>
            <a:off x="419668" y="2150750"/>
            <a:ext cx="1110469" cy="3861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2"/>
              </a:gs>
              <a:gs pos="100000">
                <a:srgbClr val="466319"/>
              </a:gs>
            </a:gsLst>
            <a:path path="circle">
              <a:fillToRect l="100000" t="100000"/>
            </a:path>
            <a:tileRect r="-100000" b="-100000"/>
          </a:gradFill>
          <a:ln w="50800">
            <a:noFill/>
          </a:ln>
          <a:effectLst>
            <a:outerShdw blurRad="698500" dist="190500" dir="2700000" algn="tl" rotWithShape="0">
              <a:schemeClr val="accent2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1416">
              <a:defRPr/>
            </a:pPr>
            <a:r>
              <a:rPr lang="ru-RU" sz="1050" b="1" dirty="0">
                <a:solidFill>
                  <a:srgbClr val="FFFFFF"/>
                </a:solidFill>
                <a:latin typeface="Raleway" pitchFamily="2" charset="-52"/>
              </a:rPr>
              <a:t>Инфраструктура</a:t>
            </a:r>
            <a:endParaRPr lang="en-US" sz="1050" dirty="0">
              <a:solidFill>
                <a:srgbClr val="FFFFFF"/>
              </a:solidFill>
              <a:latin typeface="Raleway" pitchFamily="2" charset="-52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AF514-5385-4F0F-B9BE-A4B5123FB2B3}"/>
              </a:ext>
            </a:extLst>
          </p:cNvPr>
          <p:cNvSpPr/>
          <p:nvPr/>
        </p:nvSpPr>
        <p:spPr>
          <a:xfrm>
            <a:off x="419668" y="2665194"/>
            <a:ext cx="1110469" cy="3861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293B0F"/>
              </a:gs>
              <a:gs pos="100000">
                <a:srgbClr val="AAF23D"/>
              </a:gs>
            </a:gsLst>
            <a:path path="circle">
              <a:fillToRect l="100000" t="100000"/>
            </a:path>
            <a:tileRect r="-100000" b="-100000"/>
          </a:gradFill>
          <a:ln w="50800">
            <a:noFill/>
          </a:ln>
          <a:effectLst>
            <a:outerShdw blurRad="698500" dist="190500" dir="2700000" algn="tl" rotWithShape="0">
              <a:schemeClr val="accent2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1416">
              <a:defRPr/>
            </a:pPr>
            <a:r>
              <a:rPr lang="ru-RU" sz="1050" b="1" dirty="0">
                <a:solidFill>
                  <a:srgbClr val="FFFFFF"/>
                </a:solidFill>
                <a:latin typeface="Raleway" pitchFamily="2" charset="-52"/>
              </a:rPr>
              <a:t>Культура</a:t>
            </a:r>
            <a:endParaRPr lang="en-US" sz="1050" dirty="0">
              <a:solidFill>
                <a:srgbClr val="FFFFFF"/>
              </a:solidFill>
              <a:latin typeface="Raleway" pitchFamily="2" charset="-52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3C63E1-DE45-4903-90A0-F8750E1F69F1}"/>
              </a:ext>
            </a:extLst>
          </p:cNvPr>
          <p:cNvSpPr/>
          <p:nvPr/>
        </p:nvSpPr>
        <p:spPr>
          <a:xfrm>
            <a:off x="419668" y="3179637"/>
            <a:ext cx="1110469" cy="3861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FB52D"/>
              </a:gs>
              <a:gs pos="100000">
                <a:srgbClr val="466319"/>
              </a:gs>
            </a:gsLst>
            <a:path path="circle">
              <a:fillToRect l="100000" t="100000"/>
            </a:path>
            <a:tileRect r="-100000" b="-100000"/>
          </a:gradFill>
          <a:ln w="50800">
            <a:noFill/>
          </a:ln>
          <a:effectLst>
            <a:outerShdw blurRad="698500" dist="190500" dir="2700000" algn="tl" rotWithShape="0">
              <a:schemeClr val="accent2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1416">
              <a:defRPr/>
            </a:pPr>
            <a:r>
              <a:rPr lang="ru-RU" sz="810" b="1" dirty="0">
                <a:solidFill>
                  <a:srgbClr val="FFFFFF"/>
                </a:solidFill>
                <a:latin typeface="Raleway" pitchFamily="2" charset="-52"/>
              </a:rPr>
              <a:t>Экологическая обстановка</a:t>
            </a:r>
            <a:endParaRPr lang="en-US" sz="810" dirty="0">
              <a:solidFill>
                <a:srgbClr val="FFFFFF"/>
              </a:solidFill>
              <a:latin typeface="Raleway" pitchFamily="2" charset="-52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9813C7-AC8F-4542-91D0-84A59ACF577E}"/>
              </a:ext>
            </a:extLst>
          </p:cNvPr>
          <p:cNvSpPr/>
          <p:nvPr/>
        </p:nvSpPr>
        <p:spPr>
          <a:xfrm>
            <a:off x="3652505" y="2020528"/>
            <a:ext cx="1874072" cy="635720"/>
          </a:xfrm>
          <a:prstGeom prst="roundRect">
            <a:avLst>
              <a:gd name="adj" fmla="val 50000"/>
            </a:avLst>
          </a:prstGeom>
          <a:solidFill>
            <a:srgbClr val="263260"/>
          </a:solidFill>
          <a:ln w="50800">
            <a:solidFill>
              <a:srgbClr val="B0C615"/>
            </a:solidFill>
          </a:ln>
          <a:effectLst>
            <a:outerShdw blurRad="698500" dist="190500" dir="2700000" algn="tl" rotWithShape="0">
              <a:schemeClr val="accent2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1416">
              <a:defRPr/>
            </a:pPr>
            <a:r>
              <a:rPr lang="ru-RU" sz="1800" dirty="0">
                <a:solidFill>
                  <a:srgbClr val="FFFFFF"/>
                </a:solidFill>
                <a:latin typeface="Raleway" pitchFamily="2" charset="-52"/>
              </a:rPr>
              <a:t>Категории</a:t>
            </a:r>
            <a:endParaRPr lang="en-US" sz="1800" dirty="0">
              <a:solidFill>
                <a:srgbClr val="FFFFFF"/>
              </a:solidFill>
              <a:latin typeface="Raleway" pitchFamily="2" charset="-52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8066EE-D5D3-41C0-9E88-0D4167964B81}"/>
              </a:ext>
            </a:extLst>
          </p:cNvPr>
          <p:cNvSpPr txBox="1"/>
          <p:nvPr/>
        </p:nvSpPr>
        <p:spPr>
          <a:xfrm rot="5400000">
            <a:off x="-120780" y="63629"/>
            <a:ext cx="7731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220" name="Freeform 5">
            <a:extLst>
              <a:ext uri="{FF2B5EF4-FFF2-40B4-BE49-F238E27FC236}">
                <a16:creationId xmlns:a16="http://schemas.microsoft.com/office/drawing/2014/main" id="{5935315F-79B9-40B2-A251-03B0D55C9260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5192792" y="2227018"/>
            <a:ext cx="244157" cy="222740"/>
          </a:xfrm>
          <a:custGeom>
            <a:avLst/>
            <a:gdLst>
              <a:gd name="T0" fmla="*/ 0 w 456"/>
              <a:gd name="T1" fmla="*/ 356 h 416"/>
              <a:gd name="T2" fmla="*/ 147 w 456"/>
              <a:gd name="T3" fmla="*/ 208 h 416"/>
              <a:gd name="T4" fmla="*/ 0 w 456"/>
              <a:gd name="T5" fmla="*/ 58 h 416"/>
              <a:gd name="T6" fmla="*/ 59 w 456"/>
              <a:gd name="T7" fmla="*/ 0 h 416"/>
              <a:gd name="T8" fmla="*/ 265 w 456"/>
              <a:gd name="T9" fmla="*/ 208 h 416"/>
              <a:gd name="T10" fmla="*/ 59 w 456"/>
              <a:gd name="T11" fmla="*/ 416 h 416"/>
              <a:gd name="T12" fmla="*/ 0 w 456"/>
              <a:gd name="T13" fmla="*/ 356 h 416"/>
              <a:gd name="T14" fmla="*/ 248 w 456"/>
              <a:gd name="T15" fmla="*/ 0 h 416"/>
              <a:gd name="T16" fmla="*/ 456 w 456"/>
              <a:gd name="T17" fmla="*/ 208 h 416"/>
              <a:gd name="T18" fmla="*/ 248 w 456"/>
              <a:gd name="T19" fmla="*/ 416 h 416"/>
              <a:gd name="T20" fmla="*/ 191 w 456"/>
              <a:gd name="T21" fmla="*/ 356 h 416"/>
              <a:gd name="T22" fmla="*/ 338 w 456"/>
              <a:gd name="T23" fmla="*/ 208 h 416"/>
              <a:gd name="T24" fmla="*/ 191 w 456"/>
              <a:gd name="T25" fmla="*/ 58 h 416"/>
              <a:gd name="T26" fmla="*/ 248 w 456"/>
              <a:gd name="T27" fmla="*/ 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56" h="416">
                <a:moveTo>
                  <a:pt x="0" y="356"/>
                </a:moveTo>
                <a:lnTo>
                  <a:pt x="147" y="208"/>
                </a:lnTo>
                <a:lnTo>
                  <a:pt x="0" y="58"/>
                </a:lnTo>
                <a:lnTo>
                  <a:pt x="59" y="0"/>
                </a:lnTo>
                <a:lnTo>
                  <a:pt x="265" y="208"/>
                </a:lnTo>
                <a:lnTo>
                  <a:pt x="59" y="416"/>
                </a:lnTo>
                <a:lnTo>
                  <a:pt x="0" y="356"/>
                </a:lnTo>
                <a:close/>
                <a:moveTo>
                  <a:pt x="248" y="0"/>
                </a:moveTo>
                <a:lnTo>
                  <a:pt x="456" y="208"/>
                </a:lnTo>
                <a:lnTo>
                  <a:pt x="248" y="416"/>
                </a:lnTo>
                <a:lnTo>
                  <a:pt x="191" y="356"/>
                </a:lnTo>
                <a:lnTo>
                  <a:pt x="338" y="208"/>
                </a:lnTo>
                <a:lnTo>
                  <a:pt x="191" y="58"/>
                </a:lnTo>
                <a:lnTo>
                  <a:pt x="248" y="0"/>
                </a:lnTo>
                <a:close/>
              </a:path>
            </a:pathLst>
          </a:custGeom>
          <a:solidFill>
            <a:srgbClr val="B0C615"/>
          </a:solidFill>
          <a:ln>
            <a:noFill/>
          </a:ln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pPr defTabSz="171416">
              <a:buClrTx/>
              <a:defRPr/>
            </a:pPr>
            <a:endParaRPr lang="en-US" sz="675">
              <a:solidFill>
                <a:srgbClr val="172144"/>
              </a:solidFill>
              <a:latin typeface="Raleway" pitchFamily="2" charset="-52"/>
            </a:endParaRPr>
          </a:p>
        </p:txBody>
      </p:sp>
      <p:sp>
        <p:nvSpPr>
          <p:cNvPr id="221" name="Freeform 5">
            <a:extLst>
              <a:ext uri="{FF2B5EF4-FFF2-40B4-BE49-F238E27FC236}">
                <a16:creationId xmlns:a16="http://schemas.microsoft.com/office/drawing/2014/main" id="{2AAC4B00-6C92-425D-B27A-D901BC1BE8FD}"/>
              </a:ext>
            </a:extLst>
          </p:cNvPr>
          <p:cNvSpPr>
            <a:spLocks noEditPoints="1"/>
          </p:cNvSpPr>
          <p:nvPr/>
        </p:nvSpPr>
        <p:spPr bwMode="auto">
          <a:xfrm>
            <a:off x="3748321" y="2232461"/>
            <a:ext cx="244157" cy="222740"/>
          </a:xfrm>
          <a:custGeom>
            <a:avLst/>
            <a:gdLst>
              <a:gd name="T0" fmla="*/ 0 w 456"/>
              <a:gd name="T1" fmla="*/ 356 h 416"/>
              <a:gd name="T2" fmla="*/ 147 w 456"/>
              <a:gd name="T3" fmla="*/ 208 h 416"/>
              <a:gd name="T4" fmla="*/ 0 w 456"/>
              <a:gd name="T5" fmla="*/ 58 h 416"/>
              <a:gd name="T6" fmla="*/ 59 w 456"/>
              <a:gd name="T7" fmla="*/ 0 h 416"/>
              <a:gd name="T8" fmla="*/ 265 w 456"/>
              <a:gd name="T9" fmla="*/ 208 h 416"/>
              <a:gd name="T10" fmla="*/ 59 w 456"/>
              <a:gd name="T11" fmla="*/ 416 h 416"/>
              <a:gd name="T12" fmla="*/ 0 w 456"/>
              <a:gd name="T13" fmla="*/ 356 h 416"/>
              <a:gd name="T14" fmla="*/ 248 w 456"/>
              <a:gd name="T15" fmla="*/ 0 h 416"/>
              <a:gd name="T16" fmla="*/ 456 w 456"/>
              <a:gd name="T17" fmla="*/ 208 h 416"/>
              <a:gd name="T18" fmla="*/ 248 w 456"/>
              <a:gd name="T19" fmla="*/ 416 h 416"/>
              <a:gd name="T20" fmla="*/ 191 w 456"/>
              <a:gd name="T21" fmla="*/ 356 h 416"/>
              <a:gd name="T22" fmla="*/ 338 w 456"/>
              <a:gd name="T23" fmla="*/ 208 h 416"/>
              <a:gd name="T24" fmla="*/ 191 w 456"/>
              <a:gd name="T25" fmla="*/ 58 h 416"/>
              <a:gd name="T26" fmla="*/ 248 w 456"/>
              <a:gd name="T27" fmla="*/ 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56" h="416">
                <a:moveTo>
                  <a:pt x="0" y="356"/>
                </a:moveTo>
                <a:lnTo>
                  <a:pt x="147" y="208"/>
                </a:lnTo>
                <a:lnTo>
                  <a:pt x="0" y="58"/>
                </a:lnTo>
                <a:lnTo>
                  <a:pt x="59" y="0"/>
                </a:lnTo>
                <a:lnTo>
                  <a:pt x="265" y="208"/>
                </a:lnTo>
                <a:lnTo>
                  <a:pt x="59" y="416"/>
                </a:lnTo>
                <a:lnTo>
                  <a:pt x="0" y="356"/>
                </a:lnTo>
                <a:close/>
                <a:moveTo>
                  <a:pt x="248" y="0"/>
                </a:moveTo>
                <a:lnTo>
                  <a:pt x="456" y="208"/>
                </a:lnTo>
                <a:lnTo>
                  <a:pt x="248" y="416"/>
                </a:lnTo>
                <a:lnTo>
                  <a:pt x="191" y="356"/>
                </a:lnTo>
                <a:lnTo>
                  <a:pt x="338" y="208"/>
                </a:lnTo>
                <a:lnTo>
                  <a:pt x="191" y="58"/>
                </a:lnTo>
                <a:lnTo>
                  <a:pt x="248" y="0"/>
                </a:lnTo>
                <a:close/>
              </a:path>
            </a:pathLst>
          </a:custGeom>
          <a:solidFill>
            <a:srgbClr val="B0C615"/>
          </a:solidFill>
          <a:ln>
            <a:noFill/>
          </a:ln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pPr defTabSz="171416">
              <a:buClrTx/>
              <a:defRPr/>
            </a:pPr>
            <a:endParaRPr lang="en-US" sz="675">
              <a:solidFill>
                <a:srgbClr val="172144"/>
              </a:solidFill>
              <a:latin typeface="Raleway" pitchFamily="2" charset="-52"/>
            </a:endParaRPr>
          </a:p>
        </p:txBody>
      </p:sp>
      <p:sp>
        <p:nvSpPr>
          <p:cNvPr id="41" name="Google Shape;184;p30">
            <a:extLst>
              <a:ext uri="{FF2B5EF4-FFF2-40B4-BE49-F238E27FC236}">
                <a16:creationId xmlns:a16="http://schemas.microsoft.com/office/drawing/2014/main" id="{F770085B-F4E5-4842-849F-F6FF77A4B08A}"/>
              </a:ext>
            </a:extLst>
          </p:cNvPr>
          <p:cNvSpPr txBox="1">
            <a:spLocks/>
          </p:cNvSpPr>
          <p:nvPr/>
        </p:nvSpPr>
        <p:spPr>
          <a:xfrm>
            <a:off x="3071384" y="78830"/>
            <a:ext cx="3001232" cy="579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800"/>
            </a:pPr>
            <a:r>
              <a:rPr lang="ru" sz="3000" dirty="0">
                <a:solidFill>
                  <a:srgbClr val="377DFF"/>
                </a:solidFill>
                <a:latin typeface="Raleway SemiBold" pitchFamily="2" charset="-52"/>
              </a:rPr>
              <a:t>Сбор данных</a:t>
            </a:r>
          </a:p>
        </p:txBody>
      </p:sp>
      <p:pic>
        <p:nvPicPr>
          <p:cNvPr id="42" name="Picture 10" descr="Telegram — Википедия">
            <a:extLst>
              <a:ext uri="{FF2B5EF4-FFF2-40B4-BE49-F238E27FC236}">
                <a16:creationId xmlns:a16="http://schemas.microsoft.com/office/drawing/2014/main" id="{AA9C55E0-953B-4D0F-A04A-83883496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64" y="4082159"/>
            <a:ext cx="799904" cy="79990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E2187D5B-A985-4AC5-B66E-11DB9883C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" t="6056" r="3153" b="1"/>
          <a:stretch/>
        </p:blipFill>
        <p:spPr bwMode="auto">
          <a:xfrm>
            <a:off x="5960333" y="4082159"/>
            <a:ext cx="799905" cy="799905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Новости Архангельска. Главные новости">
            <a:extLst>
              <a:ext uri="{FF2B5EF4-FFF2-40B4-BE49-F238E27FC236}">
                <a16:creationId xmlns:a16="http://schemas.microsoft.com/office/drawing/2014/main" id="{2BBC6D11-383A-461B-BAF4-12D1667300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9"/>
          <a:stretch/>
        </p:blipFill>
        <p:spPr bwMode="auto">
          <a:xfrm>
            <a:off x="4104626" y="4026946"/>
            <a:ext cx="934749" cy="439454"/>
          </a:xfrm>
          <a:prstGeom prst="roundRect">
            <a:avLst>
              <a:gd name="adj" fmla="val 182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29RU Архангельск - YouTube">
            <a:extLst>
              <a:ext uri="{FF2B5EF4-FFF2-40B4-BE49-F238E27FC236}">
                <a16:creationId xmlns:a16="http://schemas.microsoft.com/office/drawing/2014/main" id="{CE8CA0DB-3537-4BE3-A6C2-466BA268F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1" y="4257928"/>
            <a:ext cx="799905" cy="79990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VK (компания) — Википедия">
            <a:extLst>
              <a:ext uri="{FF2B5EF4-FFF2-40B4-BE49-F238E27FC236}">
                <a16:creationId xmlns:a16="http://schemas.microsoft.com/office/drawing/2014/main" id="{289C15C2-5F37-4B45-8775-35AF24F71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64" y="4257928"/>
            <a:ext cx="799904" cy="79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Google Shape;115;p25">
            <a:extLst>
              <a:ext uri="{FF2B5EF4-FFF2-40B4-BE49-F238E27FC236}">
                <a16:creationId xmlns:a16="http://schemas.microsoft.com/office/drawing/2014/main" id="{E4E2655B-A852-4046-8891-E4875ADFFE0D}"/>
              </a:ext>
            </a:extLst>
          </p:cNvPr>
          <p:cNvSpPr/>
          <p:nvPr/>
        </p:nvSpPr>
        <p:spPr>
          <a:xfrm>
            <a:off x="-5084" y="4774004"/>
            <a:ext cx="4068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Raleway" pitchFamily="2" charset="-52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" name="Google Shape;116;p25">
            <a:extLst>
              <a:ext uri="{FF2B5EF4-FFF2-40B4-BE49-F238E27FC236}">
                <a16:creationId xmlns:a16="http://schemas.microsoft.com/office/drawing/2014/main" id="{8E5AD7C9-205C-4409-A945-62D36E71FCF2}"/>
              </a:ext>
            </a:extLst>
          </p:cNvPr>
          <p:cNvSpPr txBox="1"/>
          <p:nvPr/>
        </p:nvSpPr>
        <p:spPr>
          <a:xfrm>
            <a:off x="-5081" y="4889325"/>
            <a:ext cx="4068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 sz="1000" b="0" i="0" u="none" strike="noStrike" cap="none">
                <a:solidFill>
                  <a:schemeClr val="lt1"/>
                </a:solidFill>
                <a:latin typeface="Raleway" pitchFamily="2" charset="-52"/>
                <a:sym typeface="Arial"/>
              </a:rPr>
              <a:t>6</a:t>
            </a:fld>
            <a:endParaRPr sz="1000" b="0" i="0" u="none" strike="noStrike" cap="none">
              <a:solidFill>
                <a:schemeClr val="lt1"/>
              </a:solidFill>
              <a:latin typeface="Raleway" pitchFamily="2" charset="-52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2928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432332" y="445031"/>
            <a:ext cx="7976100" cy="579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300" tIns="58300" rIns="58300" bIns="58300" anchor="t" anchorCtr="0">
            <a:spAutoFit/>
          </a:bodyPr>
          <a:lstStyle/>
          <a:p>
            <a:pPr algn="ctr">
              <a:buSzPts val="2800"/>
            </a:pPr>
            <a:r>
              <a:rPr lang="ru" sz="3000" dirty="0">
                <a:solidFill>
                  <a:srgbClr val="377DFF"/>
                </a:solidFill>
              </a:rPr>
              <a:t>Разметка данных</a:t>
            </a:r>
            <a:endParaRPr lang="ru-RU" dirty="0">
              <a:solidFill>
                <a:srgbClr val="377DFF"/>
              </a:solidFill>
            </a:endParaRPr>
          </a:p>
        </p:txBody>
      </p:sp>
      <p:sp>
        <p:nvSpPr>
          <p:cNvPr id="187" name="Google Shape;187;p30"/>
          <p:cNvSpPr/>
          <p:nvPr/>
        </p:nvSpPr>
        <p:spPr>
          <a:xfrm>
            <a:off x="-5084" y="4774004"/>
            <a:ext cx="406800" cy="3801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-5081" y="4889325"/>
            <a:ext cx="4068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EAEB56-4126-29DF-9850-D46E11D462C4}"/>
              </a:ext>
            </a:extLst>
          </p:cNvPr>
          <p:cNvSpPr txBox="1"/>
          <p:nvPr/>
        </p:nvSpPr>
        <p:spPr>
          <a:xfrm>
            <a:off x="475012" y="1825830"/>
            <a:ext cx="4019796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 err="1">
                <a:solidFill>
                  <a:schemeClr val="bg2"/>
                </a:solidFill>
                <a:latin typeface="Raleway" pitchFamily="2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Эксель</a:t>
            </a:r>
            <a:r>
              <a:rPr lang="ru-RU" sz="1600" dirty="0">
                <a:solidFill>
                  <a:schemeClr val="bg2"/>
                </a:solidFill>
                <a:latin typeface="Raleway" pitchFamily="2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, несмотря на свою широкую распространенность, оказался неудобным инструментом для разметки большого объема данных. Решено было создать веб-сайт с удобным интерфейсом, который позволил бы команде эффективно выполнять задачу разметки.</a:t>
            </a:r>
            <a:endParaRPr lang="ru-RU" sz="1800" dirty="0">
              <a:solidFill>
                <a:schemeClr val="bg2"/>
              </a:solidFill>
              <a:latin typeface="Raleway" pitchFamily="2" charset="-5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" name="Рисунок 2" descr="Изображение выглядит как текст, Шрифт, снимок экрана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ED72F931-D77E-9658-21FD-9B5542D81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364" y="1966912"/>
            <a:ext cx="3895725" cy="1209675"/>
          </a:xfrm>
          <a:prstGeom prst="rect">
            <a:avLst/>
          </a:prstGeom>
        </p:spPr>
      </p:pic>
      <p:sp>
        <p:nvSpPr>
          <p:cNvPr id="7" name="Google Shape;198;p31">
            <a:extLst>
              <a:ext uri="{FF2B5EF4-FFF2-40B4-BE49-F238E27FC236}">
                <a16:creationId xmlns:a16="http://schemas.microsoft.com/office/drawing/2014/main" id="{5211F5A1-B261-483A-A4A7-8222F25C260C}"/>
              </a:ext>
            </a:extLst>
          </p:cNvPr>
          <p:cNvSpPr/>
          <p:nvPr/>
        </p:nvSpPr>
        <p:spPr>
          <a:xfrm>
            <a:off x="8807285" y="0"/>
            <a:ext cx="354900" cy="20886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AF17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Google Shape;199;p31">
            <a:extLst>
              <a:ext uri="{FF2B5EF4-FFF2-40B4-BE49-F238E27FC236}">
                <a16:creationId xmlns:a16="http://schemas.microsoft.com/office/drawing/2014/main" id="{24BD1DD2-2A32-4C97-B477-C67AB12006B3}"/>
              </a:ext>
            </a:extLst>
          </p:cNvPr>
          <p:cNvSpPr/>
          <p:nvPr/>
        </p:nvSpPr>
        <p:spPr>
          <a:xfrm>
            <a:off x="8807229" y="4333388"/>
            <a:ext cx="354900" cy="822000"/>
          </a:xfrm>
          <a:prstGeom prst="rect">
            <a:avLst/>
          </a:prstGeom>
          <a:solidFill>
            <a:srgbClr val="FF2F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200;p31">
            <a:extLst>
              <a:ext uri="{FF2B5EF4-FFF2-40B4-BE49-F238E27FC236}">
                <a16:creationId xmlns:a16="http://schemas.microsoft.com/office/drawing/2014/main" id="{325149D7-786A-43D5-AB49-672D5B75384B}"/>
              </a:ext>
            </a:extLst>
          </p:cNvPr>
          <p:cNvSpPr/>
          <p:nvPr/>
        </p:nvSpPr>
        <p:spPr>
          <a:xfrm>
            <a:off x="8807229" y="2088579"/>
            <a:ext cx="354900" cy="1159500"/>
          </a:xfrm>
          <a:prstGeom prst="rect">
            <a:avLst/>
          </a:prstGeom>
          <a:solidFill>
            <a:srgbClr val="8F00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201;p31">
            <a:extLst>
              <a:ext uri="{FF2B5EF4-FFF2-40B4-BE49-F238E27FC236}">
                <a16:creationId xmlns:a16="http://schemas.microsoft.com/office/drawing/2014/main" id="{7B809B41-C10F-450C-B606-E6CB60632201}"/>
              </a:ext>
            </a:extLst>
          </p:cNvPr>
          <p:cNvSpPr/>
          <p:nvPr/>
        </p:nvSpPr>
        <p:spPr>
          <a:xfrm>
            <a:off x="8807229" y="3248117"/>
            <a:ext cx="354900" cy="10851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19976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/>
          <p:nvPr/>
        </p:nvSpPr>
        <p:spPr>
          <a:xfrm>
            <a:off x="-5084" y="4774004"/>
            <a:ext cx="406800" cy="380100"/>
          </a:xfrm>
          <a:prstGeom prst="rect">
            <a:avLst/>
          </a:prstGeom>
          <a:solidFill>
            <a:srgbClr val="FD493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-5081" y="4889325"/>
            <a:ext cx="4068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9"/>
          <p:cNvSpPr/>
          <p:nvPr/>
        </p:nvSpPr>
        <p:spPr>
          <a:xfrm>
            <a:off x="8788235" y="0"/>
            <a:ext cx="354900" cy="20886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AF17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Google Shape;176;p29"/>
          <p:cNvSpPr/>
          <p:nvPr/>
        </p:nvSpPr>
        <p:spPr>
          <a:xfrm>
            <a:off x="8788179" y="4333388"/>
            <a:ext cx="354900" cy="822000"/>
          </a:xfrm>
          <a:prstGeom prst="rect">
            <a:avLst/>
          </a:prstGeom>
          <a:solidFill>
            <a:srgbClr val="FF2F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p29"/>
          <p:cNvSpPr/>
          <p:nvPr/>
        </p:nvSpPr>
        <p:spPr>
          <a:xfrm>
            <a:off x="8788179" y="2088579"/>
            <a:ext cx="354900" cy="1159500"/>
          </a:xfrm>
          <a:prstGeom prst="rect">
            <a:avLst/>
          </a:prstGeom>
          <a:solidFill>
            <a:srgbClr val="8F00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29"/>
          <p:cNvSpPr/>
          <p:nvPr/>
        </p:nvSpPr>
        <p:spPr>
          <a:xfrm>
            <a:off x="8788179" y="3248117"/>
            <a:ext cx="354900" cy="10851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3" name="Table 1">
            <a:extLst>
              <a:ext uri="{FF2B5EF4-FFF2-40B4-BE49-F238E27FC236}">
                <a16:creationId xmlns:a16="http://schemas.microsoft.com/office/drawing/2014/main" id="{4DFF916A-CD94-4A57-A590-23A4138B4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83581"/>
              </p:ext>
            </p:extLst>
          </p:nvPr>
        </p:nvGraphicFramePr>
        <p:xfrm>
          <a:off x="304222" y="1782863"/>
          <a:ext cx="8135505" cy="1948755"/>
        </p:xfrm>
        <a:graphic>
          <a:graphicData uri="http://schemas.openxmlformats.org/drawingml/2006/table">
            <a:tbl>
              <a:tblPr firstRow="1" bandRow="1"/>
              <a:tblGrid>
                <a:gridCol w="903945">
                  <a:extLst>
                    <a:ext uri="{9D8B030D-6E8A-4147-A177-3AD203B41FA5}">
                      <a16:colId xmlns:a16="http://schemas.microsoft.com/office/drawing/2014/main" val="2706821968"/>
                    </a:ext>
                  </a:extLst>
                </a:gridCol>
                <a:gridCol w="903945">
                  <a:extLst>
                    <a:ext uri="{9D8B030D-6E8A-4147-A177-3AD203B41FA5}">
                      <a16:colId xmlns:a16="http://schemas.microsoft.com/office/drawing/2014/main" val="1300565837"/>
                    </a:ext>
                  </a:extLst>
                </a:gridCol>
                <a:gridCol w="903945">
                  <a:extLst>
                    <a:ext uri="{9D8B030D-6E8A-4147-A177-3AD203B41FA5}">
                      <a16:colId xmlns:a16="http://schemas.microsoft.com/office/drawing/2014/main" val="569105154"/>
                    </a:ext>
                  </a:extLst>
                </a:gridCol>
                <a:gridCol w="903945">
                  <a:extLst>
                    <a:ext uri="{9D8B030D-6E8A-4147-A177-3AD203B41FA5}">
                      <a16:colId xmlns:a16="http://schemas.microsoft.com/office/drawing/2014/main" val="1450614653"/>
                    </a:ext>
                  </a:extLst>
                </a:gridCol>
                <a:gridCol w="903945">
                  <a:extLst>
                    <a:ext uri="{9D8B030D-6E8A-4147-A177-3AD203B41FA5}">
                      <a16:colId xmlns:a16="http://schemas.microsoft.com/office/drawing/2014/main" val="2942311061"/>
                    </a:ext>
                  </a:extLst>
                </a:gridCol>
                <a:gridCol w="903945">
                  <a:extLst>
                    <a:ext uri="{9D8B030D-6E8A-4147-A177-3AD203B41FA5}">
                      <a16:colId xmlns:a16="http://schemas.microsoft.com/office/drawing/2014/main" val="3178764417"/>
                    </a:ext>
                  </a:extLst>
                </a:gridCol>
                <a:gridCol w="903945">
                  <a:extLst>
                    <a:ext uri="{9D8B030D-6E8A-4147-A177-3AD203B41FA5}">
                      <a16:colId xmlns:a16="http://schemas.microsoft.com/office/drawing/2014/main" val="3769978490"/>
                    </a:ext>
                  </a:extLst>
                </a:gridCol>
                <a:gridCol w="903945">
                  <a:extLst>
                    <a:ext uri="{9D8B030D-6E8A-4147-A177-3AD203B41FA5}">
                      <a16:colId xmlns:a16="http://schemas.microsoft.com/office/drawing/2014/main" val="175741210"/>
                    </a:ext>
                  </a:extLst>
                </a:gridCol>
                <a:gridCol w="903945">
                  <a:extLst>
                    <a:ext uri="{9D8B030D-6E8A-4147-A177-3AD203B41FA5}">
                      <a16:colId xmlns:a16="http://schemas.microsoft.com/office/drawing/2014/main" val="2485061855"/>
                    </a:ext>
                  </a:extLst>
                </a:gridCol>
              </a:tblGrid>
              <a:tr h="30959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000" b="0">
                        <a:latin typeface="Raleway" pitchFamily="2" charset="-52"/>
                      </a:endParaRPr>
                    </a:p>
                  </a:txBody>
                  <a:tcPr marL="70786" marR="70786" marT="35393" marB="35393" anchor="ctr">
                    <a:lnL w="12700" cmpd="sng">
                      <a:solidFill>
                        <a:srgbClr val="FFFFFF"/>
                      </a:solidFill>
                    </a:lnL>
                    <a:lnR w="3175" cap="flat" cmpd="sng" algn="ctr">
                      <a:solidFill>
                        <a:srgbClr val="377D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175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dirty="0">
                          <a:latin typeface="Raleway" pitchFamily="2" charset="-52"/>
                        </a:rPr>
                        <a:t>Data</a:t>
                      </a: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377D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7D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dirty="0">
                          <a:latin typeface="Raleway" pitchFamily="2" charset="-52"/>
                        </a:rPr>
                        <a:t>Time</a:t>
                      </a:r>
                    </a:p>
                  </a:txBody>
                  <a:tcPr marL="70786" marR="70786" marT="35393" marB="3539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87FE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dirty="0">
                          <a:latin typeface="Raleway" pitchFamily="2" charset="-52"/>
                        </a:rPr>
                        <a:t>Resource</a:t>
                      </a:r>
                    </a:p>
                  </a:txBody>
                  <a:tcPr marL="70786" marR="70786" marT="35393" marB="3539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2F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dirty="0">
                          <a:latin typeface="Raleway" pitchFamily="2" charset="-52"/>
                        </a:rPr>
                        <a:t>Text</a:t>
                      </a:r>
                    </a:p>
                  </a:txBody>
                  <a:tcPr marL="70786" marR="70786" marT="35393" marB="3539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9CFC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dirty="0">
                          <a:latin typeface="Raleway" pitchFamily="2" charset="-52"/>
                        </a:rPr>
                        <a:t>Comment</a:t>
                      </a:r>
                    </a:p>
                    <a:p>
                      <a:pPr algn="ctr"/>
                      <a:r>
                        <a:rPr lang="en-US" sz="1000" b="0" dirty="0">
                          <a:latin typeface="Raleway" pitchFamily="2" charset="-52"/>
                        </a:rPr>
                        <a:t>Text</a:t>
                      </a:r>
                    </a:p>
                  </a:txBody>
                  <a:tcPr marL="70786" marR="70786" marT="35393" marB="3539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7FC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Raleway" pitchFamily="2" charset="-52"/>
                        </a:rPr>
                        <a:t>Garbage</a:t>
                      </a:r>
                    </a:p>
                  </a:txBody>
                  <a:tcPr marL="70786" marR="70786" marT="35393" marB="3539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B1FB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Raleway" pitchFamily="2" charset="-52"/>
                        </a:rPr>
                        <a:t>Category</a:t>
                      </a:r>
                    </a:p>
                  </a:txBody>
                  <a:tcPr marL="70786" marR="70786" marT="35393" marB="3539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7FC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dirty="0">
                          <a:latin typeface="Raleway" pitchFamily="2" charset="-52"/>
                        </a:rPr>
                        <a:t>Tonality</a:t>
                      </a:r>
                    </a:p>
                  </a:txBody>
                  <a:tcPr marL="70786" marR="70786" marT="35393" marB="3539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9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851886"/>
                  </a:ext>
                </a:extLst>
              </a:tr>
              <a:tr h="30959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cap="none" spc="0">
                          <a:ln w="0"/>
                          <a:solidFill>
                            <a:schemeClr val="bg1"/>
                          </a:solidFill>
                          <a:effectLst/>
                          <a:latin typeface="Raleway" pitchFamily="2" charset="-52"/>
                        </a:rPr>
                        <a:t>Row</a:t>
                      </a:r>
                      <a:r>
                        <a:rPr lang="en-US" sz="1000" b="0" cap="none" spc="0" baseline="0">
                          <a:ln w="0"/>
                          <a:solidFill>
                            <a:schemeClr val="bg1"/>
                          </a:solidFill>
                          <a:effectLst/>
                          <a:latin typeface="Raleway" pitchFamily="2" charset="-52"/>
                        </a:rPr>
                        <a:t> 01</a:t>
                      </a:r>
                      <a:endParaRPr lang="en-US" sz="1000" b="0" cap="none" spc="0">
                        <a:ln w="0"/>
                        <a:solidFill>
                          <a:schemeClr val="bg1"/>
                        </a:solidFill>
                        <a:effectLst/>
                        <a:latin typeface="Raleway" pitchFamily="2" charset="-52"/>
                      </a:endParaRP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2144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01.01.2022</a:t>
                      </a: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00:00:00</a:t>
                      </a: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www.news29.ru</a:t>
                      </a: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Весна</a:t>
                      </a:r>
                      <a:endParaRPr lang="en-US" sz="1000" b="0" cap="none" spc="0" dirty="0">
                        <a:ln w="0">
                          <a:noFill/>
                        </a:ln>
                        <a:solidFill>
                          <a:srgbClr val="263260"/>
                        </a:solidFill>
                        <a:effectLst/>
                        <a:latin typeface="Raleway" pitchFamily="2" charset="-52"/>
                      </a:endParaRP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-</a:t>
                      </a:r>
                      <a:endParaRPr lang="en-US" sz="1000" b="0" cap="none" spc="0" dirty="0">
                        <a:ln w="0">
                          <a:noFill/>
                        </a:ln>
                        <a:solidFill>
                          <a:srgbClr val="263260"/>
                        </a:solidFill>
                        <a:effectLst/>
                        <a:latin typeface="Raleway" pitchFamily="2" charset="-52"/>
                      </a:endParaRP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0</a:t>
                      </a:r>
                      <a:endParaRPr lang="en-US" sz="1000" b="0" cap="none" spc="0" dirty="0">
                        <a:ln w="0">
                          <a:noFill/>
                        </a:ln>
                        <a:solidFill>
                          <a:srgbClr val="263260"/>
                        </a:solidFill>
                        <a:effectLst/>
                        <a:latin typeface="Raleway" pitchFamily="2" charset="-52"/>
                      </a:endParaRP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0</a:t>
                      </a:r>
                      <a:endParaRPr lang="en-US" sz="1000" b="0" cap="none" spc="0" dirty="0">
                        <a:ln w="0">
                          <a:noFill/>
                        </a:ln>
                        <a:solidFill>
                          <a:srgbClr val="263260"/>
                        </a:solidFill>
                        <a:effectLst/>
                        <a:latin typeface="Raleway" pitchFamily="2" charset="-52"/>
                      </a:endParaRP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0</a:t>
                      </a: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687607"/>
                  </a:ext>
                </a:extLst>
              </a:tr>
              <a:tr h="30959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Raleway" pitchFamily="2" charset="-52"/>
                        </a:rPr>
                        <a:t>Row</a:t>
                      </a:r>
                      <a:r>
                        <a:rPr lang="en-US" sz="1000" b="0" cap="none" spc="0" baseline="0" dirty="0">
                          <a:ln w="0"/>
                          <a:solidFill>
                            <a:schemeClr val="bg1"/>
                          </a:solidFill>
                          <a:effectLst/>
                          <a:latin typeface="Raleway" pitchFamily="2" charset="-52"/>
                        </a:rPr>
                        <a:t> …</a:t>
                      </a:r>
                      <a:endParaRPr lang="en-US" sz="1000" b="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Raleway" pitchFamily="2" charset="-52"/>
                      </a:endParaRP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2144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…</a:t>
                      </a: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…</a:t>
                      </a: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…</a:t>
                      </a: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…</a:t>
                      </a: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…</a:t>
                      </a: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…</a:t>
                      </a: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…</a:t>
                      </a: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…</a:t>
                      </a: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885003"/>
                  </a:ext>
                </a:extLst>
              </a:tr>
              <a:tr h="30959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Raleway" pitchFamily="2" charset="-52"/>
                        </a:rPr>
                        <a:t>Row</a:t>
                      </a:r>
                      <a:r>
                        <a:rPr lang="en-US" sz="1000" b="0" cap="none" spc="0" baseline="0" dirty="0">
                          <a:ln w="0"/>
                          <a:solidFill>
                            <a:schemeClr val="bg1"/>
                          </a:solidFill>
                          <a:effectLst/>
                          <a:latin typeface="Raleway" pitchFamily="2" charset="-52"/>
                        </a:rPr>
                        <a:t> 11796</a:t>
                      </a:r>
                      <a:endParaRPr lang="en-US" sz="1000" b="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Raleway" pitchFamily="2" charset="-52"/>
                      </a:endParaRP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2144">
                        <a:lumMod val="50000"/>
                        <a:lumOff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01.09.2023</a:t>
                      </a: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23:59:59</a:t>
                      </a: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cap="none" spc="0" dirty="0" err="1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arkhangelsk</a:t>
                      </a:r>
                      <a:r>
                        <a:rPr lang="en-US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__online</a:t>
                      </a: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Малые Карелы…</a:t>
                      </a:r>
                      <a:endParaRPr lang="en-US" sz="1000" b="0" cap="none" spc="0" dirty="0">
                        <a:ln w="0">
                          <a:noFill/>
                        </a:ln>
                        <a:solidFill>
                          <a:srgbClr val="263260"/>
                        </a:solidFill>
                        <a:effectLst/>
                        <a:latin typeface="Raleway" pitchFamily="2" charset="-52"/>
                      </a:endParaRP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Крутое место!</a:t>
                      </a:r>
                      <a:endParaRPr lang="en-US" sz="1000" b="0" cap="none" spc="0" dirty="0">
                        <a:ln w="0">
                          <a:noFill/>
                        </a:ln>
                        <a:solidFill>
                          <a:srgbClr val="263260"/>
                        </a:solidFill>
                        <a:effectLst/>
                        <a:latin typeface="Raleway" pitchFamily="2" charset="-52"/>
                      </a:endParaRP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1</a:t>
                      </a: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12</a:t>
                      </a:r>
                      <a:endParaRPr lang="en-US" sz="1000" b="0" cap="none" spc="0" dirty="0">
                        <a:ln w="0">
                          <a:noFill/>
                        </a:ln>
                        <a:solidFill>
                          <a:srgbClr val="263260"/>
                        </a:solidFill>
                        <a:effectLst/>
                        <a:latin typeface="Raleway" pitchFamily="2" charset="-52"/>
                      </a:endParaRP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000" b="0" cap="none" spc="0" dirty="0">
                          <a:ln w="0">
                            <a:noFill/>
                          </a:ln>
                          <a:solidFill>
                            <a:srgbClr val="263260"/>
                          </a:solidFill>
                          <a:effectLst/>
                          <a:latin typeface="Raleway" pitchFamily="2" charset="-52"/>
                        </a:rPr>
                        <a:t>2</a:t>
                      </a:r>
                      <a:endParaRPr lang="en-US" sz="1000" b="0" cap="none" spc="0" dirty="0">
                        <a:ln w="0">
                          <a:noFill/>
                        </a:ln>
                        <a:solidFill>
                          <a:srgbClr val="263260"/>
                        </a:solidFill>
                        <a:effectLst/>
                        <a:latin typeface="Raleway" pitchFamily="2" charset="-52"/>
                      </a:endParaRPr>
                    </a:p>
                  </a:txBody>
                  <a:tcPr marL="70786" marR="70786" marT="35393" marB="35393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06332"/>
                  </a:ext>
                </a:extLst>
              </a:tr>
              <a:tr h="512406">
                <a:tc gridSpan="9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Open Sans Light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800" b="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Raleway" pitchFamily="2" charset="-52"/>
                        </a:rPr>
                        <a:t>Total</a:t>
                      </a:r>
                      <a:r>
                        <a:rPr lang="en-US" sz="1800" b="0" cap="none" spc="0" baseline="0" dirty="0">
                          <a:ln w="0"/>
                          <a:solidFill>
                            <a:schemeClr val="bg1"/>
                          </a:solidFill>
                          <a:effectLst/>
                          <a:latin typeface="Raleway" pitchFamily="2" charset="-52"/>
                        </a:rPr>
                        <a:t> – 5</a:t>
                      </a:r>
                      <a:r>
                        <a:rPr lang="ru-RU" sz="1800" b="0" cap="none" spc="0" baseline="0" dirty="0">
                          <a:ln w="0"/>
                          <a:solidFill>
                            <a:schemeClr val="bg1"/>
                          </a:solidFill>
                          <a:effectLst/>
                          <a:latin typeface="Raleway" pitchFamily="2" charset="-52"/>
                        </a:rPr>
                        <a:t>8</a:t>
                      </a:r>
                      <a:r>
                        <a:rPr lang="en-US" sz="1800" b="0" cap="none" spc="0" baseline="0" dirty="0">
                          <a:ln w="0"/>
                          <a:solidFill>
                            <a:schemeClr val="bg1"/>
                          </a:solidFill>
                          <a:effectLst/>
                          <a:latin typeface="Raleway" pitchFamily="2" charset="-52"/>
                        </a:rPr>
                        <a:t>,975</a:t>
                      </a:r>
                      <a:endParaRPr lang="en-US" sz="1800" b="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Raleway" pitchFamily="2" charset="-52"/>
                      </a:endParaRPr>
                    </a:p>
                  </a:txBody>
                  <a:tcPr marL="73074" marR="73074" marT="36537" marB="36537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2144">
                        <a:lumMod val="90000"/>
                        <a:lumOff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cap="none" spc="0">
                        <a:ln w="0"/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cap="none" spc="0">
                        <a:ln w="0"/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cap="none" spc="0">
                        <a:ln w="0"/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cap="none" spc="0">
                        <a:ln w="0"/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cap="none" spc="0">
                        <a:ln w="0"/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cap="none" spc="0">
                        <a:ln w="0"/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cap="none" spc="0">
                        <a:ln w="0"/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cap="none" spc="0">
                        <a:ln w="0"/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08631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F2A03ACD-52DB-48C4-BD27-6B89BA3942AA}"/>
              </a:ext>
            </a:extLst>
          </p:cNvPr>
          <p:cNvSpPr txBox="1">
            <a:spLocks/>
          </p:cNvSpPr>
          <p:nvPr/>
        </p:nvSpPr>
        <p:spPr>
          <a:xfrm>
            <a:off x="787221" y="564040"/>
            <a:ext cx="7569558" cy="632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FontTx/>
              <a:buNone/>
            </a:pPr>
            <a:r>
              <a:rPr lang="ru-RU" sz="3000" dirty="0">
                <a:solidFill>
                  <a:srgbClr val="377DFF"/>
                </a:solidFill>
                <a:latin typeface="Raleway SemiBold" pitchFamily="2" charset="-52"/>
              </a:rPr>
              <a:t>Описание набора данных</a:t>
            </a:r>
            <a:endParaRPr lang="en-US" sz="3000" dirty="0">
              <a:solidFill>
                <a:srgbClr val="377DFF"/>
              </a:solidFill>
              <a:latin typeface="Raleway SemiBold" pitchFamily="2" charset="-5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4490783-5501-48E5-8863-6E6D910BA6A9}"/>
              </a:ext>
            </a:extLst>
          </p:cNvPr>
          <p:cNvGrpSpPr/>
          <p:nvPr/>
        </p:nvGrpSpPr>
        <p:grpSpPr>
          <a:xfrm>
            <a:off x="3349983" y="3522833"/>
            <a:ext cx="2443440" cy="2445225"/>
            <a:chOff x="8934450" y="4991100"/>
            <a:chExt cx="6516688" cy="6521450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077B9E99-6B9D-4E25-A743-DD35EB27C7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34450" y="4991100"/>
              <a:ext cx="6516688" cy="6521450"/>
            </a:xfrm>
            <a:custGeom>
              <a:avLst/>
              <a:gdLst>
                <a:gd name="T0" fmla="*/ 2052 w 2052"/>
                <a:gd name="T1" fmla="*/ 1081 h 2052"/>
                <a:gd name="T2" fmla="*/ 1934 w 2052"/>
                <a:gd name="T3" fmla="*/ 1026 h 2052"/>
                <a:gd name="T4" fmla="*/ 2050 w 2052"/>
                <a:gd name="T5" fmla="*/ 936 h 2052"/>
                <a:gd name="T6" fmla="*/ 1917 w 2052"/>
                <a:gd name="T7" fmla="*/ 847 h 2052"/>
                <a:gd name="T8" fmla="*/ 1997 w 2052"/>
                <a:gd name="T9" fmla="*/ 691 h 2052"/>
                <a:gd name="T10" fmla="*/ 1847 w 2052"/>
                <a:gd name="T11" fmla="*/ 637 h 2052"/>
                <a:gd name="T12" fmla="*/ 1887 w 2052"/>
                <a:gd name="T13" fmla="*/ 466 h 2052"/>
                <a:gd name="T14" fmla="*/ 1728 w 2052"/>
                <a:gd name="T15" fmla="*/ 450 h 2052"/>
                <a:gd name="T16" fmla="*/ 1726 w 2052"/>
                <a:gd name="T17" fmla="*/ 274 h 2052"/>
                <a:gd name="T18" fmla="*/ 1568 w 2052"/>
                <a:gd name="T19" fmla="*/ 297 h 2052"/>
                <a:gd name="T20" fmla="*/ 1524 w 2052"/>
                <a:gd name="T21" fmla="*/ 127 h 2052"/>
                <a:gd name="T22" fmla="*/ 1376 w 2052"/>
                <a:gd name="T23" fmla="*/ 188 h 2052"/>
                <a:gd name="T24" fmla="*/ 1291 w 2052"/>
                <a:gd name="T25" fmla="*/ 34 h 2052"/>
                <a:gd name="T26" fmla="*/ 1162 w 2052"/>
                <a:gd name="T27" fmla="*/ 128 h 2052"/>
                <a:gd name="T28" fmla="*/ 1079 w 2052"/>
                <a:gd name="T29" fmla="*/ 0 h 2052"/>
                <a:gd name="T30" fmla="*/ 973 w 2052"/>
                <a:gd name="T31" fmla="*/ 120 h 2052"/>
                <a:gd name="T32" fmla="*/ 829 w 2052"/>
                <a:gd name="T33" fmla="*/ 18 h 2052"/>
                <a:gd name="T34" fmla="*/ 755 w 2052"/>
                <a:gd name="T35" fmla="*/ 159 h 2052"/>
                <a:gd name="T36" fmla="*/ 591 w 2052"/>
                <a:gd name="T37" fmla="*/ 95 h 2052"/>
                <a:gd name="T38" fmla="*/ 553 w 2052"/>
                <a:gd name="T39" fmla="*/ 251 h 2052"/>
                <a:gd name="T40" fmla="*/ 379 w 2052"/>
                <a:gd name="T41" fmla="*/ 228 h 2052"/>
                <a:gd name="T42" fmla="*/ 380 w 2052"/>
                <a:gd name="T43" fmla="*/ 388 h 2052"/>
                <a:gd name="T44" fmla="*/ 205 w 2052"/>
                <a:gd name="T45" fmla="*/ 408 h 2052"/>
                <a:gd name="T46" fmla="*/ 244 w 2052"/>
                <a:gd name="T47" fmla="*/ 563 h 2052"/>
                <a:gd name="T48" fmla="*/ 80 w 2052"/>
                <a:gd name="T49" fmla="*/ 625 h 2052"/>
                <a:gd name="T50" fmla="*/ 156 w 2052"/>
                <a:gd name="T51" fmla="*/ 766 h 2052"/>
                <a:gd name="T52" fmla="*/ 11 w 2052"/>
                <a:gd name="T53" fmla="*/ 866 h 2052"/>
                <a:gd name="T54" fmla="*/ 119 w 2052"/>
                <a:gd name="T55" fmla="*/ 984 h 2052"/>
                <a:gd name="T56" fmla="*/ 121 w 2052"/>
                <a:gd name="T57" fmla="*/ 1100 h 2052"/>
                <a:gd name="T58" fmla="*/ 17 w 2052"/>
                <a:gd name="T59" fmla="*/ 1222 h 2052"/>
                <a:gd name="T60" fmla="*/ 165 w 2052"/>
                <a:gd name="T61" fmla="*/ 1317 h 2052"/>
                <a:gd name="T62" fmla="*/ 95 w 2052"/>
                <a:gd name="T63" fmla="*/ 1460 h 2052"/>
                <a:gd name="T64" fmla="*/ 261 w 2052"/>
                <a:gd name="T65" fmla="*/ 1516 h 2052"/>
                <a:gd name="T66" fmla="*/ 227 w 2052"/>
                <a:gd name="T67" fmla="*/ 1673 h 2052"/>
                <a:gd name="T68" fmla="*/ 402 w 2052"/>
                <a:gd name="T69" fmla="*/ 1687 h 2052"/>
                <a:gd name="T70" fmla="*/ 407 w 2052"/>
                <a:gd name="T71" fmla="*/ 1847 h 2052"/>
                <a:gd name="T72" fmla="*/ 581 w 2052"/>
                <a:gd name="T73" fmla="*/ 1818 h 2052"/>
                <a:gd name="T74" fmla="*/ 624 w 2052"/>
                <a:gd name="T75" fmla="*/ 1972 h 2052"/>
                <a:gd name="T76" fmla="*/ 785 w 2052"/>
                <a:gd name="T77" fmla="*/ 1902 h 2052"/>
                <a:gd name="T78" fmla="*/ 865 w 2052"/>
                <a:gd name="T79" fmla="*/ 2041 h 2052"/>
                <a:gd name="T80" fmla="*/ 973 w 2052"/>
                <a:gd name="T81" fmla="*/ 1933 h 2052"/>
                <a:gd name="T82" fmla="*/ 1079 w 2052"/>
                <a:gd name="T83" fmla="*/ 2052 h 2052"/>
                <a:gd name="T84" fmla="*/ 1194 w 2052"/>
                <a:gd name="T85" fmla="*/ 1919 h 2052"/>
                <a:gd name="T86" fmla="*/ 1326 w 2052"/>
                <a:gd name="T87" fmla="*/ 2009 h 2052"/>
                <a:gd name="T88" fmla="*/ 1405 w 2052"/>
                <a:gd name="T89" fmla="*/ 1852 h 2052"/>
                <a:gd name="T90" fmla="*/ 1555 w 2052"/>
                <a:gd name="T91" fmla="*/ 1907 h 2052"/>
                <a:gd name="T92" fmla="*/ 1593 w 2052"/>
                <a:gd name="T93" fmla="*/ 1736 h 2052"/>
                <a:gd name="T94" fmla="*/ 1752 w 2052"/>
                <a:gd name="T95" fmla="*/ 1753 h 2052"/>
                <a:gd name="T96" fmla="*/ 1748 w 2052"/>
                <a:gd name="T97" fmla="*/ 1577 h 2052"/>
                <a:gd name="T98" fmla="*/ 1906 w 2052"/>
                <a:gd name="T99" fmla="*/ 1556 h 2052"/>
                <a:gd name="T100" fmla="*/ 1860 w 2052"/>
                <a:gd name="T101" fmla="*/ 1386 h 2052"/>
                <a:gd name="T102" fmla="*/ 2008 w 2052"/>
                <a:gd name="T103" fmla="*/ 1327 h 2052"/>
                <a:gd name="T104" fmla="*/ 1922 w 2052"/>
                <a:gd name="T105" fmla="*/ 1174 h 2052"/>
                <a:gd name="T106" fmla="*/ 1028 w 2052"/>
                <a:gd name="T107" fmla="*/ 1742 h 2052"/>
                <a:gd name="T108" fmla="*/ 1028 w 2052"/>
                <a:gd name="T109" fmla="*/ 311 h 2052"/>
                <a:gd name="T110" fmla="*/ 1028 w 2052"/>
                <a:gd name="T111" fmla="*/ 1742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52" h="2052">
                  <a:moveTo>
                    <a:pt x="2041" y="1187"/>
                  </a:moveTo>
                  <a:cubicBezTo>
                    <a:pt x="2052" y="1081"/>
                    <a:pt x="2052" y="1081"/>
                    <a:pt x="2052" y="1081"/>
                  </a:cubicBezTo>
                  <a:cubicBezTo>
                    <a:pt x="1933" y="1068"/>
                    <a:pt x="1933" y="1068"/>
                    <a:pt x="1933" y="1068"/>
                  </a:cubicBezTo>
                  <a:cubicBezTo>
                    <a:pt x="1934" y="1054"/>
                    <a:pt x="1934" y="1040"/>
                    <a:pt x="1934" y="1026"/>
                  </a:cubicBezTo>
                  <a:cubicBezTo>
                    <a:pt x="1934" y="1001"/>
                    <a:pt x="1933" y="977"/>
                    <a:pt x="1931" y="953"/>
                  </a:cubicBezTo>
                  <a:cubicBezTo>
                    <a:pt x="2050" y="936"/>
                    <a:pt x="2050" y="936"/>
                    <a:pt x="2050" y="936"/>
                  </a:cubicBezTo>
                  <a:cubicBezTo>
                    <a:pt x="2035" y="831"/>
                    <a:pt x="2035" y="831"/>
                    <a:pt x="2035" y="831"/>
                  </a:cubicBezTo>
                  <a:cubicBezTo>
                    <a:pt x="1917" y="847"/>
                    <a:pt x="1917" y="847"/>
                    <a:pt x="1917" y="847"/>
                  </a:cubicBezTo>
                  <a:cubicBezTo>
                    <a:pt x="1909" y="809"/>
                    <a:pt x="1899" y="772"/>
                    <a:pt x="1887" y="736"/>
                  </a:cubicBezTo>
                  <a:cubicBezTo>
                    <a:pt x="1997" y="691"/>
                    <a:pt x="1997" y="691"/>
                    <a:pt x="1997" y="691"/>
                  </a:cubicBezTo>
                  <a:cubicBezTo>
                    <a:pt x="1957" y="592"/>
                    <a:pt x="1957" y="592"/>
                    <a:pt x="1957" y="592"/>
                  </a:cubicBezTo>
                  <a:cubicBezTo>
                    <a:pt x="1847" y="637"/>
                    <a:pt x="1847" y="637"/>
                    <a:pt x="1847" y="637"/>
                  </a:cubicBezTo>
                  <a:cubicBezTo>
                    <a:pt x="1830" y="602"/>
                    <a:pt x="1812" y="569"/>
                    <a:pt x="1791" y="536"/>
                  </a:cubicBezTo>
                  <a:cubicBezTo>
                    <a:pt x="1887" y="466"/>
                    <a:pt x="1887" y="466"/>
                    <a:pt x="1887" y="466"/>
                  </a:cubicBezTo>
                  <a:cubicBezTo>
                    <a:pt x="1825" y="380"/>
                    <a:pt x="1825" y="380"/>
                    <a:pt x="1825" y="380"/>
                  </a:cubicBezTo>
                  <a:cubicBezTo>
                    <a:pt x="1728" y="450"/>
                    <a:pt x="1728" y="450"/>
                    <a:pt x="1728" y="450"/>
                  </a:cubicBezTo>
                  <a:cubicBezTo>
                    <a:pt x="1704" y="421"/>
                    <a:pt x="1677" y="392"/>
                    <a:pt x="1650" y="366"/>
                  </a:cubicBezTo>
                  <a:cubicBezTo>
                    <a:pt x="1726" y="274"/>
                    <a:pt x="1726" y="274"/>
                    <a:pt x="1726" y="274"/>
                  </a:cubicBezTo>
                  <a:cubicBezTo>
                    <a:pt x="1645" y="206"/>
                    <a:pt x="1645" y="206"/>
                    <a:pt x="1645" y="206"/>
                  </a:cubicBezTo>
                  <a:cubicBezTo>
                    <a:pt x="1568" y="297"/>
                    <a:pt x="1568" y="297"/>
                    <a:pt x="1568" y="297"/>
                  </a:cubicBezTo>
                  <a:cubicBezTo>
                    <a:pt x="1537" y="275"/>
                    <a:pt x="1505" y="254"/>
                    <a:pt x="1471" y="235"/>
                  </a:cubicBezTo>
                  <a:cubicBezTo>
                    <a:pt x="1524" y="127"/>
                    <a:pt x="1524" y="127"/>
                    <a:pt x="1524" y="127"/>
                  </a:cubicBezTo>
                  <a:cubicBezTo>
                    <a:pt x="1428" y="81"/>
                    <a:pt x="1428" y="81"/>
                    <a:pt x="1428" y="81"/>
                  </a:cubicBezTo>
                  <a:cubicBezTo>
                    <a:pt x="1376" y="188"/>
                    <a:pt x="1376" y="188"/>
                    <a:pt x="1376" y="188"/>
                  </a:cubicBezTo>
                  <a:cubicBezTo>
                    <a:pt x="1340" y="173"/>
                    <a:pt x="1304" y="161"/>
                    <a:pt x="1267" y="150"/>
                  </a:cubicBezTo>
                  <a:cubicBezTo>
                    <a:pt x="1291" y="34"/>
                    <a:pt x="1291" y="34"/>
                    <a:pt x="1291" y="34"/>
                  </a:cubicBezTo>
                  <a:cubicBezTo>
                    <a:pt x="1187" y="11"/>
                    <a:pt x="1187" y="11"/>
                    <a:pt x="1187" y="11"/>
                  </a:cubicBezTo>
                  <a:cubicBezTo>
                    <a:pt x="1162" y="128"/>
                    <a:pt x="1162" y="128"/>
                    <a:pt x="1162" y="128"/>
                  </a:cubicBezTo>
                  <a:cubicBezTo>
                    <a:pt x="1135" y="124"/>
                    <a:pt x="1107" y="121"/>
                    <a:pt x="1079" y="120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73" y="0"/>
                    <a:pt x="973" y="0"/>
                    <a:pt x="973" y="0"/>
                  </a:cubicBezTo>
                  <a:cubicBezTo>
                    <a:pt x="973" y="120"/>
                    <a:pt x="973" y="120"/>
                    <a:pt x="973" y="120"/>
                  </a:cubicBezTo>
                  <a:cubicBezTo>
                    <a:pt x="934" y="122"/>
                    <a:pt x="896" y="127"/>
                    <a:pt x="858" y="134"/>
                  </a:cubicBezTo>
                  <a:cubicBezTo>
                    <a:pt x="829" y="18"/>
                    <a:pt x="829" y="18"/>
                    <a:pt x="829" y="18"/>
                  </a:cubicBezTo>
                  <a:cubicBezTo>
                    <a:pt x="726" y="43"/>
                    <a:pt x="726" y="43"/>
                    <a:pt x="726" y="43"/>
                  </a:cubicBezTo>
                  <a:cubicBezTo>
                    <a:pt x="755" y="159"/>
                    <a:pt x="755" y="159"/>
                    <a:pt x="755" y="159"/>
                  </a:cubicBezTo>
                  <a:cubicBezTo>
                    <a:pt x="718" y="171"/>
                    <a:pt x="682" y="185"/>
                    <a:pt x="647" y="201"/>
                  </a:cubicBezTo>
                  <a:cubicBezTo>
                    <a:pt x="591" y="95"/>
                    <a:pt x="591" y="95"/>
                    <a:pt x="591" y="95"/>
                  </a:cubicBezTo>
                  <a:cubicBezTo>
                    <a:pt x="497" y="145"/>
                    <a:pt x="497" y="145"/>
                    <a:pt x="497" y="145"/>
                  </a:cubicBezTo>
                  <a:cubicBezTo>
                    <a:pt x="553" y="251"/>
                    <a:pt x="553" y="251"/>
                    <a:pt x="553" y="251"/>
                  </a:cubicBezTo>
                  <a:cubicBezTo>
                    <a:pt x="520" y="271"/>
                    <a:pt x="489" y="293"/>
                    <a:pt x="459" y="317"/>
                  </a:cubicBezTo>
                  <a:cubicBezTo>
                    <a:pt x="379" y="228"/>
                    <a:pt x="379" y="228"/>
                    <a:pt x="379" y="228"/>
                  </a:cubicBezTo>
                  <a:cubicBezTo>
                    <a:pt x="300" y="299"/>
                    <a:pt x="300" y="299"/>
                    <a:pt x="300" y="299"/>
                  </a:cubicBezTo>
                  <a:cubicBezTo>
                    <a:pt x="380" y="388"/>
                    <a:pt x="380" y="388"/>
                    <a:pt x="380" y="388"/>
                  </a:cubicBezTo>
                  <a:cubicBezTo>
                    <a:pt x="353" y="415"/>
                    <a:pt x="328" y="444"/>
                    <a:pt x="304" y="475"/>
                  </a:cubicBezTo>
                  <a:cubicBezTo>
                    <a:pt x="205" y="408"/>
                    <a:pt x="205" y="408"/>
                    <a:pt x="205" y="408"/>
                  </a:cubicBezTo>
                  <a:cubicBezTo>
                    <a:pt x="146" y="497"/>
                    <a:pt x="146" y="497"/>
                    <a:pt x="146" y="497"/>
                  </a:cubicBezTo>
                  <a:cubicBezTo>
                    <a:pt x="244" y="563"/>
                    <a:pt x="244" y="563"/>
                    <a:pt x="244" y="563"/>
                  </a:cubicBezTo>
                  <a:cubicBezTo>
                    <a:pt x="225" y="596"/>
                    <a:pt x="207" y="631"/>
                    <a:pt x="192" y="666"/>
                  </a:cubicBezTo>
                  <a:cubicBezTo>
                    <a:pt x="80" y="625"/>
                    <a:pt x="80" y="625"/>
                    <a:pt x="80" y="625"/>
                  </a:cubicBezTo>
                  <a:cubicBezTo>
                    <a:pt x="44" y="725"/>
                    <a:pt x="44" y="725"/>
                    <a:pt x="44" y="725"/>
                  </a:cubicBezTo>
                  <a:cubicBezTo>
                    <a:pt x="156" y="766"/>
                    <a:pt x="156" y="766"/>
                    <a:pt x="156" y="766"/>
                  </a:cubicBezTo>
                  <a:cubicBezTo>
                    <a:pt x="145" y="803"/>
                    <a:pt x="136" y="840"/>
                    <a:pt x="130" y="878"/>
                  </a:cubicBezTo>
                  <a:cubicBezTo>
                    <a:pt x="11" y="866"/>
                    <a:pt x="11" y="866"/>
                    <a:pt x="11" y="866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119" y="984"/>
                    <a:pt x="119" y="984"/>
                    <a:pt x="119" y="984"/>
                  </a:cubicBezTo>
                  <a:cubicBezTo>
                    <a:pt x="118" y="998"/>
                    <a:pt x="118" y="1012"/>
                    <a:pt x="118" y="1026"/>
                  </a:cubicBezTo>
                  <a:cubicBezTo>
                    <a:pt x="118" y="1051"/>
                    <a:pt x="119" y="1075"/>
                    <a:pt x="121" y="1100"/>
                  </a:cubicBezTo>
                  <a:cubicBezTo>
                    <a:pt x="2" y="1116"/>
                    <a:pt x="2" y="1116"/>
                    <a:pt x="2" y="1116"/>
                  </a:cubicBezTo>
                  <a:cubicBezTo>
                    <a:pt x="17" y="1222"/>
                    <a:pt x="17" y="1222"/>
                    <a:pt x="17" y="1222"/>
                  </a:cubicBezTo>
                  <a:cubicBezTo>
                    <a:pt x="135" y="1205"/>
                    <a:pt x="135" y="1205"/>
                    <a:pt x="135" y="1205"/>
                  </a:cubicBezTo>
                  <a:cubicBezTo>
                    <a:pt x="143" y="1243"/>
                    <a:pt x="153" y="1280"/>
                    <a:pt x="165" y="1317"/>
                  </a:cubicBezTo>
                  <a:cubicBezTo>
                    <a:pt x="55" y="1361"/>
                    <a:pt x="55" y="1361"/>
                    <a:pt x="55" y="1361"/>
                  </a:cubicBezTo>
                  <a:cubicBezTo>
                    <a:pt x="95" y="1460"/>
                    <a:pt x="95" y="1460"/>
                    <a:pt x="95" y="1460"/>
                  </a:cubicBezTo>
                  <a:cubicBezTo>
                    <a:pt x="205" y="1415"/>
                    <a:pt x="205" y="1415"/>
                    <a:pt x="205" y="1415"/>
                  </a:cubicBezTo>
                  <a:cubicBezTo>
                    <a:pt x="222" y="1450"/>
                    <a:pt x="240" y="1484"/>
                    <a:pt x="261" y="1516"/>
                  </a:cubicBezTo>
                  <a:cubicBezTo>
                    <a:pt x="165" y="1586"/>
                    <a:pt x="165" y="1586"/>
                    <a:pt x="165" y="1586"/>
                  </a:cubicBezTo>
                  <a:cubicBezTo>
                    <a:pt x="227" y="1673"/>
                    <a:pt x="227" y="1673"/>
                    <a:pt x="227" y="1673"/>
                  </a:cubicBezTo>
                  <a:cubicBezTo>
                    <a:pt x="324" y="1602"/>
                    <a:pt x="324" y="1602"/>
                    <a:pt x="324" y="1602"/>
                  </a:cubicBezTo>
                  <a:cubicBezTo>
                    <a:pt x="348" y="1632"/>
                    <a:pt x="374" y="1660"/>
                    <a:pt x="402" y="1687"/>
                  </a:cubicBezTo>
                  <a:cubicBezTo>
                    <a:pt x="326" y="1778"/>
                    <a:pt x="326" y="1778"/>
                    <a:pt x="326" y="1778"/>
                  </a:cubicBezTo>
                  <a:cubicBezTo>
                    <a:pt x="407" y="1847"/>
                    <a:pt x="407" y="1847"/>
                    <a:pt x="407" y="1847"/>
                  </a:cubicBezTo>
                  <a:cubicBezTo>
                    <a:pt x="484" y="1755"/>
                    <a:pt x="484" y="1755"/>
                    <a:pt x="484" y="1755"/>
                  </a:cubicBezTo>
                  <a:cubicBezTo>
                    <a:pt x="515" y="1778"/>
                    <a:pt x="547" y="1799"/>
                    <a:pt x="581" y="1818"/>
                  </a:cubicBezTo>
                  <a:cubicBezTo>
                    <a:pt x="528" y="1925"/>
                    <a:pt x="528" y="1925"/>
                    <a:pt x="528" y="1925"/>
                  </a:cubicBezTo>
                  <a:cubicBezTo>
                    <a:pt x="624" y="1972"/>
                    <a:pt x="624" y="1972"/>
                    <a:pt x="624" y="1972"/>
                  </a:cubicBezTo>
                  <a:cubicBezTo>
                    <a:pt x="676" y="1865"/>
                    <a:pt x="676" y="1865"/>
                    <a:pt x="676" y="1865"/>
                  </a:cubicBezTo>
                  <a:cubicBezTo>
                    <a:pt x="712" y="1879"/>
                    <a:pt x="748" y="1892"/>
                    <a:pt x="785" y="1902"/>
                  </a:cubicBezTo>
                  <a:cubicBezTo>
                    <a:pt x="761" y="2019"/>
                    <a:pt x="761" y="2019"/>
                    <a:pt x="761" y="2019"/>
                  </a:cubicBezTo>
                  <a:cubicBezTo>
                    <a:pt x="865" y="2041"/>
                    <a:pt x="865" y="2041"/>
                    <a:pt x="865" y="2041"/>
                  </a:cubicBezTo>
                  <a:cubicBezTo>
                    <a:pt x="890" y="1924"/>
                    <a:pt x="890" y="1924"/>
                    <a:pt x="890" y="1924"/>
                  </a:cubicBezTo>
                  <a:cubicBezTo>
                    <a:pt x="917" y="1928"/>
                    <a:pt x="945" y="1931"/>
                    <a:pt x="973" y="1933"/>
                  </a:cubicBezTo>
                  <a:cubicBezTo>
                    <a:pt x="973" y="2052"/>
                    <a:pt x="973" y="2052"/>
                    <a:pt x="973" y="2052"/>
                  </a:cubicBezTo>
                  <a:cubicBezTo>
                    <a:pt x="1079" y="2052"/>
                    <a:pt x="1079" y="2052"/>
                    <a:pt x="1079" y="2052"/>
                  </a:cubicBezTo>
                  <a:cubicBezTo>
                    <a:pt x="1079" y="1933"/>
                    <a:pt x="1079" y="1933"/>
                    <a:pt x="1079" y="1933"/>
                  </a:cubicBezTo>
                  <a:cubicBezTo>
                    <a:pt x="1118" y="1931"/>
                    <a:pt x="1156" y="1926"/>
                    <a:pt x="1194" y="1919"/>
                  </a:cubicBezTo>
                  <a:cubicBezTo>
                    <a:pt x="1223" y="2035"/>
                    <a:pt x="1223" y="2035"/>
                    <a:pt x="1223" y="2035"/>
                  </a:cubicBezTo>
                  <a:cubicBezTo>
                    <a:pt x="1326" y="2009"/>
                    <a:pt x="1326" y="2009"/>
                    <a:pt x="1326" y="2009"/>
                  </a:cubicBezTo>
                  <a:cubicBezTo>
                    <a:pt x="1297" y="1893"/>
                    <a:pt x="1297" y="1893"/>
                    <a:pt x="1297" y="1893"/>
                  </a:cubicBezTo>
                  <a:cubicBezTo>
                    <a:pt x="1334" y="1882"/>
                    <a:pt x="1370" y="1868"/>
                    <a:pt x="1405" y="1852"/>
                  </a:cubicBezTo>
                  <a:cubicBezTo>
                    <a:pt x="1461" y="1957"/>
                    <a:pt x="1461" y="1957"/>
                    <a:pt x="1461" y="1957"/>
                  </a:cubicBezTo>
                  <a:cubicBezTo>
                    <a:pt x="1555" y="1907"/>
                    <a:pt x="1555" y="1907"/>
                    <a:pt x="1555" y="1907"/>
                  </a:cubicBezTo>
                  <a:cubicBezTo>
                    <a:pt x="1499" y="1802"/>
                    <a:pt x="1499" y="1802"/>
                    <a:pt x="1499" y="1802"/>
                  </a:cubicBezTo>
                  <a:cubicBezTo>
                    <a:pt x="1532" y="1782"/>
                    <a:pt x="1563" y="1760"/>
                    <a:pt x="1593" y="1736"/>
                  </a:cubicBezTo>
                  <a:cubicBezTo>
                    <a:pt x="1673" y="1824"/>
                    <a:pt x="1673" y="1824"/>
                    <a:pt x="1673" y="1824"/>
                  </a:cubicBezTo>
                  <a:cubicBezTo>
                    <a:pt x="1752" y="1753"/>
                    <a:pt x="1752" y="1753"/>
                    <a:pt x="1752" y="1753"/>
                  </a:cubicBezTo>
                  <a:cubicBezTo>
                    <a:pt x="1672" y="1664"/>
                    <a:pt x="1672" y="1664"/>
                    <a:pt x="1672" y="1664"/>
                  </a:cubicBezTo>
                  <a:cubicBezTo>
                    <a:pt x="1699" y="1637"/>
                    <a:pt x="1724" y="1608"/>
                    <a:pt x="1748" y="1577"/>
                  </a:cubicBezTo>
                  <a:cubicBezTo>
                    <a:pt x="1847" y="1644"/>
                    <a:pt x="1847" y="1644"/>
                    <a:pt x="1847" y="1644"/>
                  </a:cubicBezTo>
                  <a:cubicBezTo>
                    <a:pt x="1906" y="1556"/>
                    <a:pt x="1906" y="1556"/>
                    <a:pt x="1906" y="1556"/>
                  </a:cubicBezTo>
                  <a:cubicBezTo>
                    <a:pt x="1807" y="1489"/>
                    <a:pt x="1807" y="1489"/>
                    <a:pt x="1807" y="1489"/>
                  </a:cubicBezTo>
                  <a:cubicBezTo>
                    <a:pt x="1827" y="1456"/>
                    <a:pt x="1845" y="1422"/>
                    <a:pt x="1860" y="1386"/>
                  </a:cubicBezTo>
                  <a:cubicBezTo>
                    <a:pt x="1972" y="1427"/>
                    <a:pt x="1972" y="1427"/>
                    <a:pt x="1972" y="1427"/>
                  </a:cubicBezTo>
                  <a:cubicBezTo>
                    <a:pt x="2008" y="1327"/>
                    <a:pt x="2008" y="1327"/>
                    <a:pt x="2008" y="1327"/>
                  </a:cubicBezTo>
                  <a:cubicBezTo>
                    <a:pt x="1896" y="1286"/>
                    <a:pt x="1896" y="1286"/>
                    <a:pt x="1896" y="1286"/>
                  </a:cubicBezTo>
                  <a:cubicBezTo>
                    <a:pt x="1907" y="1250"/>
                    <a:pt x="1916" y="1212"/>
                    <a:pt x="1922" y="1174"/>
                  </a:cubicBezTo>
                  <a:lnTo>
                    <a:pt x="2041" y="1187"/>
                  </a:lnTo>
                  <a:close/>
                  <a:moveTo>
                    <a:pt x="1028" y="1742"/>
                  </a:moveTo>
                  <a:cubicBezTo>
                    <a:pt x="633" y="1742"/>
                    <a:pt x="312" y="1421"/>
                    <a:pt x="312" y="1026"/>
                  </a:cubicBezTo>
                  <a:cubicBezTo>
                    <a:pt x="312" y="631"/>
                    <a:pt x="633" y="311"/>
                    <a:pt x="1028" y="311"/>
                  </a:cubicBezTo>
                  <a:cubicBezTo>
                    <a:pt x="1423" y="311"/>
                    <a:pt x="1744" y="631"/>
                    <a:pt x="1744" y="1026"/>
                  </a:cubicBezTo>
                  <a:cubicBezTo>
                    <a:pt x="1744" y="1421"/>
                    <a:pt x="1423" y="1742"/>
                    <a:pt x="1028" y="1742"/>
                  </a:cubicBezTo>
                  <a:close/>
                </a:path>
              </a:pathLst>
            </a:custGeom>
            <a:solidFill>
              <a:srgbClr val="D4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sz="675" kern="1200" dirty="0">
                <a:solidFill>
                  <a:srgbClr val="172144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277F0A2-7AA0-4AB3-8815-4F606492FD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61538" y="5810250"/>
              <a:ext cx="4876800" cy="4884738"/>
            </a:xfrm>
            <a:custGeom>
              <a:avLst/>
              <a:gdLst>
                <a:gd name="T0" fmla="*/ 768 w 1536"/>
                <a:gd name="T1" fmla="*/ 0 h 1537"/>
                <a:gd name="T2" fmla="*/ 0 w 1536"/>
                <a:gd name="T3" fmla="*/ 768 h 1537"/>
                <a:gd name="T4" fmla="*/ 768 w 1536"/>
                <a:gd name="T5" fmla="*/ 1537 h 1537"/>
                <a:gd name="T6" fmla="*/ 1536 w 1536"/>
                <a:gd name="T7" fmla="*/ 768 h 1537"/>
                <a:gd name="T8" fmla="*/ 768 w 1536"/>
                <a:gd name="T9" fmla="*/ 0 h 1537"/>
                <a:gd name="T10" fmla="*/ 768 w 1536"/>
                <a:gd name="T11" fmla="*/ 1484 h 1537"/>
                <a:gd name="T12" fmla="*/ 52 w 1536"/>
                <a:gd name="T13" fmla="*/ 768 h 1537"/>
                <a:gd name="T14" fmla="*/ 768 w 1536"/>
                <a:gd name="T15" fmla="*/ 53 h 1537"/>
                <a:gd name="T16" fmla="*/ 1484 w 1536"/>
                <a:gd name="T17" fmla="*/ 768 h 1537"/>
                <a:gd name="T18" fmla="*/ 768 w 1536"/>
                <a:gd name="T19" fmla="*/ 148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6" h="1537">
                  <a:moveTo>
                    <a:pt x="768" y="0"/>
                  </a:moveTo>
                  <a:cubicBezTo>
                    <a:pt x="344" y="0"/>
                    <a:pt x="0" y="344"/>
                    <a:pt x="0" y="768"/>
                  </a:cubicBezTo>
                  <a:cubicBezTo>
                    <a:pt x="0" y="1193"/>
                    <a:pt x="344" y="1537"/>
                    <a:pt x="768" y="1537"/>
                  </a:cubicBezTo>
                  <a:cubicBezTo>
                    <a:pt x="1192" y="1537"/>
                    <a:pt x="1536" y="1193"/>
                    <a:pt x="1536" y="768"/>
                  </a:cubicBezTo>
                  <a:cubicBezTo>
                    <a:pt x="1536" y="344"/>
                    <a:pt x="1192" y="0"/>
                    <a:pt x="768" y="0"/>
                  </a:cubicBezTo>
                  <a:close/>
                  <a:moveTo>
                    <a:pt x="768" y="1484"/>
                  </a:moveTo>
                  <a:cubicBezTo>
                    <a:pt x="373" y="1484"/>
                    <a:pt x="52" y="1163"/>
                    <a:pt x="52" y="768"/>
                  </a:cubicBezTo>
                  <a:cubicBezTo>
                    <a:pt x="52" y="373"/>
                    <a:pt x="373" y="53"/>
                    <a:pt x="768" y="53"/>
                  </a:cubicBezTo>
                  <a:cubicBezTo>
                    <a:pt x="1163" y="53"/>
                    <a:pt x="1484" y="373"/>
                    <a:pt x="1484" y="768"/>
                  </a:cubicBezTo>
                  <a:cubicBezTo>
                    <a:pt x="1484" y="1163"/>
                    <a:pt x="1163" y="1484"/>
                    <a:pt x="768" y="1484"/>
                  </a:cubicBezTo>
                  <a:close/>
                </a:path>
              </a:pathLst>
            </a:custGeom>
            <a:solidFill>
              <a:srgbClr val="C5E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sz="675" kern="1200">
                <a:solidFill>
                  <a:srgbClr val="172144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906E073-6185-4A6D-A42B-CBE39C09F8B0}"/>
              </a:ext>
            </a:extLst>
          </p:cNvPr>
          <p:cNvGrpSpPr/>
          <p:nvPr/>
        </p:nvGrpSpPr>
        <p:grpSpPr>
          <a:xfrm>
            <a:off x="3906751" y="4262072"/>
            <a:ext cx="1330498" cy="300082"/>
            <a:chOff x="10907277" y="11674959"/>
            <a:chExt cx="3548457" cy="80032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4B9BA5-8946-4C7B-969C-5B1D41D1CC8E}"/>
                </a:ext>
              </a:extLst>
            </p:cNvPr>
            <p:cNvSpPr txBox="1"/>
            <p:nvPr/>
          </p:nvSpPr>
          <p:spPr>
            <a:xfrm>
              <a:off x="10907277" y="11882668"/>
              <a:ext cx="3548457" cy="523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71450">
                <a:buClrTx/>
                <a:defRPr/>
              </a:pPr>
              <a:endParaRPr lang="en-US" sz="675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B563F7-06BE-4E16-B902-95569212A3A3}"/>
                </a:ext>
              </a:extLst>
            </p:cNvPr>
            <p:cNvSpPr txBox="1"/>
            <p:nvPr/>
          </p:nvSpPr>
          <p:spPr>
            <a:xfrm>
              <a:off x="11292044" y="11674959"/>
              <a:ext cx="2920839" cy="800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71450">
                <a:buClrTx/>
                <a:defRPr/>
              </a:pPr>
              <a:r>
                <a:rPr lang="en-US" sz="1350" b="1" kern="1200" dirty="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8 OPTIONS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35E2A6D-5EA5-4B97-89C7-73F40E0D26DD}"/>
              </a:ext>
            </a:extLst>
          </p:cNvPr>
          <p:cNvGrpSpPr/>
          <p:nvPr/>
        </p:nvGrpSpPr>
        <p:grpSpPr>
          <a:xfrm>
            <a:off x="4580112" y="1797690"/>
            <a:ext cx="1330498" cy="540561"/>
            <a:chOff x="16070089" y="8280785"/>
            <a:chExt cx="3548457" cy="14416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54A118-222F-48C8-A257-6BD4D765C0A2}"/>
                </a:ext>
              </a:extLst>
            </p:cNvPr>
            <p:cNvSpPr txBox="1"/>
            <p:nvPr/>
          </p:nvSpPr>
          <p:spPr>
            <a:xfrm>
              <a:off x="16405277" y="8280785"/>
              <a:ext cx="2878090" cy="820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b="1" kern="1200" dirty="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Удаление</a:t>
              </a:r>
              <a:endParaRPr lang="en-US" b="1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AE32B6-7EB9-4ECB-A49C-C833E25A7F36}"/>
                </a:ext>
              </a:extLst>
            </p:cNvPr>
            <p:cNvSpPr txBox="1"/>
            <p:nvPr/>
          </p:nvSpPr>
          <p:spPr>
            <a:xfrm>
              <a:off x="16070089" y="8983708"/>
              <a:ext cx="3548457" cy="738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sz="1200" kern="1200" dirty="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Стоп-слов</a:t>
              </a:r>
              <a:endParaRPr lang="en-US" sz="1200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2C35B45-D698-4642-8547-915843519E27}"/>
              </a:ext>
            </a:extLst>
          </p:cNvPr>
          <p:cNvGrpSpPr/>
          <p:nvPr/>
        </p:nvGrpSpPr>
        <p:grpSpPr>
          <a:xfrm>
            <a:off x="3233391" y="1820552"/>
            <a:ext cx="1330498" cy="540561"/>
            <a:chOff x="16070089" y="3601772"/>
            <a:chExt cx="3548457" cy="144168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647E15-055E-49E8-9B94-982632AB5E29}"/>
                </a:ext>
              </a:extLst>
            </p:cNvPr>
            <p:cNvSpPr txBox="1"/>
            <p:nvPr/>
          </p:nvSpPr>
          <p:spPr>
            <a:xfrm>
              <a:off x="16405277" y="3601772"/>
              <a:ext cx="2878090" cy="820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b="1" kern="1200" dirty="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Удаление</a:t>
              </a:r>
              <a:endParaRPr lang="en-US" b="1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EC50125-3AC9-4694-8273-3BEE0534C44E}"/>
                </a:ext>
              </a:extLst>
            </p:cNvPr>
            <p:cNvSpPr txBox="1"/>
            <p:nvPr/>
          </p:nvSpPr>
          <p:spPr>
            <a:xfrm>
              <a:off x="16070089" y="4304695"/>
              <a:ext cx="3548457" cy="738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sz="1200" kern="1200" dirty="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Коротких слов</a:t>
              </a:r>
              <a:endParaRPr lang="en-US" sz="1200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68A267-E09E-4D45-A0E7-3AAA1E8B35EB}"/>
              </a:ext>
            </a:extLst>
          </p:cNvPr>
          <p:cNvGrpSpPr/>
          <p:nvPr/>
        </p:nvGrpSpPr>
        <p:grpSpPr>
          <a:xfrm>
            <a:off x="523328" y="3905292"/>
            <a:ext cx="1750800" cy="725227"/>
            <a:chOff x="9858886" y="404628"/>
            <a:chExt cx="4669409" cy="19341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9F9653-D8CC-4A0A-815E-AACFF60F4134}"/>
                </a:ext>
              </a:extLst>
            </p:cNvPr>
            <p:cNvSpPr txBox="1"/>
            <p:nvPr/>
          </p:nvSpPr>
          <p:spPr>
            <a:xfrm>
              <a:off x="9858886" y="404628"/>
              <a:ext cx="4669409" cy="820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b="1" kern="1200" dirty="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Преобразование</a:t>
              </a:r>
              <a:endParaRPr lang="en-US" sz="1350" b="1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B90684-3B97-441B-9602-3CABDC0AE1B9}"/>
                </a:ext>
              </a:extLst>
            </p:cNvPr>
            <p:cNvSpPr txBox="1"/>
            <p:nvPr/>
          </p:nvSpPr>
          <p:spPr>
            <a:xfrm>
              <a:off x="10278954" y="1107551"/>
              <a:ext cx="3688862" cy="1231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en-US" sz="1200" kern="1200" dirty="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 </a:t>
              </a:r>
              <a:r>
                <a:rPr lang="ru-RU" sz="1200" kern="1200" dirty="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В нижний регистр</a:t>
              </a:r>
              <a:endParaRPr lang="en-US" sz="1200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73AA560-232A-49BB-ACD7-420A3778F663}"/>
              </a:ext>
            </a:extLst>
          </p:cNvPr>
          <p:cNvGrpSpPr/>
          <p:nvPr/>
        </p:nvGrpSpPr>
        <p:grpSpPr>
          <a:xfrm>
            <a:off x="2079525" y="2175706"/>
            <a:ext cx="1330498" cy="540561"/>
            <a:chOff x="4492012" y="3777843"/>
            <a:chExt cx="3548457" cy="144168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B5BD0B1-52BC-4B12-AC7A-B7A30A4B337E}"/>
                </a:ext>
              </a:extLst>
            </p:cNvPr>
            <p:cNvSpPr txBox="1"/>
            <p:nvPr/>
          </p:nvSpPr>
          <p:spPr>
            <a:xfrm>
              <a:off x="5043791" y="3777843"/>
              <a:ext cx="2878087" cy="820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71450">
                <a:buClrTx/>
                <a:defRPr/>
              </a:pPr>
              <a:r>
                <a:rPr lang="ru-RU" b="1" kern="1200" dirty="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Удаление</a:t>
              </a:r>
              <a:endParaRPr lang="en-US" b="1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040ACDE-DDC2-4904-BF04-864F0F92CA3E}"/>
                </a:ext>
              </a:extLst>
            </p:cNvPr>
            <p:cNvSpPr txBox="1"/>
            <p:nvPr/>
          </p:nvSpPr>
          <p:spPr>
            <a:xfrm>
              <a:off x="4492012" y="4480766"/>
              <a:ext cx="3548457" cy="738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sz="1200" kern="1200" dirty="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Чисел</a:t>
              </a:r>
              <a:endParaRPr lang="en-US" sz="1200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EED905A-C95C-43B1-8A78-2804516F6619}"/>
              </a:ext>
            </a:extLst>
          </p:cNvPr>
          <p:cNvGrpSpPr/>
          <p:nvPr/>
        </p:nvGrpSpPr>
        <p:grpSpPr>
          <a:xfrm>
            <a:off x="1323646" y="2897932"/>
            <a:ext cx="1330498" cy="909893"/>
            <a:chOff x="4894001" y="8445170"/>
            <a:chExt cx="3548457" cy="242669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5D2EE1-F4CC-4B51-8292-FF588B3909FE}"/>
                </a:ext>
              </a:extLst>
            </p:cNvPr>
            <p:cNvSpPr txBox="1"/>
            <p:nvPr/>
          </p:nvSpPr>
          <p:spPr>
            <a:xfrm>
              <a:off x="4894001" y="9148093"/>
              <a:ext cx="3548457" cy="172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sz="1200" kern="1200" dirty="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Пунктуации и специальных символов</a:t>
              </a:r>
              <a:endParaRPr lang="en-US" sz="1200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AA385FF-F702-4CFB-8253-0AC69C6FC1AA}"/>
                </a:ext>
              </a:extLst>
            </p:cNvPr>
            <p:cNvSpPr txBox="1"/>
            <p:nvPr/>
          </p:nvSpPr>
          <p:spPr>
            <a:xfrm>
              <a:off x="5229189" y="8445170"/>
              <a:ext cx="2878090" cy="820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b="1" kern="1200" dirty="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Удаление</a:t>
              </a:r>
              <a:endParaRPr lang="en-US" b="1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C2731D1-4A60-4876-A19E-F9DBA072F322}"/>
              </a:ext>
            </a:extLst>
          </p:cNvPr>
          <p:cNvGrpSpPr/>
          <p:nvPr/>
        </p:nvGrpSpPr>
        <p:grpSpPr>
          <a:xfrm flipH="1">
            <a:off x="6749884" y="3863631"/>
            <a:ext cx="1548822" cy="725227"/>
            <a:chOff x="10128218" y="404628"/>
            <a:chExt cx="4130730" cy="193418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FA83F28-A307-480F-9E23-E654C5D7C89C}"/>
                </a:ext>
              </a:extLst>
            </p:cNvPr>
            <p:cNvSpPr txBox="1"/>
            <p:nvPr/>
          </p:nvSpPr>
          <p:spPr>
            <a:xfrm>
              <a:off x="10128218" y="404628"/>
              <a:ext cx="4130730" cy="820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b="1" kern="1200" dirty="0" err="1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Лемматизация</a:t>
              </a:r>
              <a:endParaRPr lang="en-US" b="1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63BD2E5-2E1A-4BD3-AA9C-93ED8EEF56DF}"/>
                </a:ext>
              </a:extLst>
            </p:cNvPr>
            <p:cNvSpPr txBox="1"/>
            <p:nvPr/>
          </p:nvSpPr>
          <p:spPr>
            <a:xfrm>
              <a:off x="10419360" y="1107551"/>
              <a:ext cx="3548457" cy="1231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sz="1200" kern="1200" dirty="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Слов в предложении</a:t>
              </a:r>
              <a:endParaRPr lang="en-US" sz="1200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EB51A44-49C9-49B7-8AB7-F09BA7DC06D1}"/>
              </a:ext>
            </a:extLst>
          </p:cNvPr>
          <p:cNvGrpSpPr/>
          <p:nvPr/>
        </p:nvGrpSpPr>
        <p:grpSpPr>
          <a:xfrm flipH="1">
            <a:off x="5709261" y="2103565"/>
            <a:ext cx="1366692" cy="902660"/>
            <a:chOff x="3892367" y="3777843"/>
            <a:chExt cx="3644986" cy="240740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B584297-8782-4DBA-9208-A8C710FB8B38}"/>
                </a:ext>
              </a:extLst>
            </p:cNvPr>
            <p:cNvSpPr txBox="1"/>
            <p:nvPr/>
          </p:nvSpPr>
          <p:spPr>
            <a:xfrm>
              <a:off x="3892367" y="3777843"/>
              <a:ext cx="3596324" cy="820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71450">
                <a:buClrTx/>
                <a:defRPr/>
              </a:pPr>
              <a:r>
                <a:rPr lang="ru-RU" b="1" kern="1200" dirty="0" err="1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Токенизация</a:t>
              </a:r>
              <a:endParaRPr lang="en-US" b="1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6E09F01-B6B3-459F-B400-3B3EAF53B385}"/>
                </a:ext>
              </a:extLst>
            </p:cNvPr>
            <p:cNvSpPr txBox="1"/>
            <p:nvPr/>
          </p:nvSpPr>
          <p:spPr>
            <a:xfrm>
              <a:off x="3988897" y="4461475"/>
              <a:ext cx="3548456" cy="172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sz="1200" kern="1200" dirty="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Разбиваем предложения на слова</a:t>
              </a:r>
              <a:endParaRPr lang="en-US" sz="1200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EC32B89-FA8B-42C5-A48C-563A4CD01036}"/>
              </a:ext>
            </a:extLst>
          </p:cNvPr>
          <p:cNvGrpSpPr/>
          <p:nvPr/>
        </p:nvGrpSpPr>
        <p:grpSpPr>
          <a:xfrm flipH="1">
            <a:off x="6518765" y="3045467"/>
            <a:ext cx="1388521" cy="725227"/>
            <a:chOff x="4816613" y="8445170"/>
            <a:chExt cx="3703206" cy="193418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1D2114-8CD8-4BEC-8883-BE5122FD0E88}"/>
                </a:ext>
              </a:extLst>
            </p:cNvPr>
            <p:cNvSpPr txBox="1"/>
            <p:nvPr/>
          </p:nvSpPr>
          <p:spPr>
            <a:xfrm>
              <a:off x="4894001" y="9148093"/>
              <a:ext cx="3548458" cy="1231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sz="1200" kern="1200" dirty="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Опечаток в словах</a:t>
              </a:r>
              <a:endParaRPr lang="en-US" sz="1200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B50038D-E9AC-4C36-905E-51F2D467AC56}"/>
                </a:ext>
              </a:extLst>
            </p:cNvPr>
            <p:cNvSpPr txBox="1"/>
            <p:nvPr/>
          </p:nvSpPr>
          <p:spPr>
            <a:xfrm>
              <a:off x="4816613" y="8445170"/>
              <a:ext cx="3703206" cy="820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b="1" kern="1200" dirty="0">
                  <a:solidFill>
                    <a:srgbClr val="172144"/>
                  </a:solidFill>
                  <a:latin typeface="Raleway" pitchFamily="2" charset="-52"/>
                  <a:ea typeface="+mn-ea"/>
                  <a:cs typeface="+mn-cs"/>
                </a:rPr>
                <a:t>Исправление</a:t>
              </a:r>
              <a:endParaRPr lang="en-US" b="1" kern="1200" dirty="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132D0-2430-4570-827B-0CD1E136CDBA}"/>
              </a:ext>
            </a:extLst>
          </p:cNvPr>
          <p:cNvGrpSpPr/>
          <p:nvPr/>
        </p:nvGrpSpPr>
        <p:grpSpPr>
          <a:xfrm>
            <a:off x="2996413" y="2663313"/>
            <a:ext cx="998209" cy="1054756"/>
            <a:chOff x="7991475" y="5999541"/>
            <a:chExt cx="2662238" cy="2813050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87F5A78F-F617-4B3F-853E-682F4CD0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475" y="5999541"/>
              <a:ext cx="2662238" cy="2813050"/>
            </a:xfrm>
            <a:custGeom>
              <a:avLst/>
              <a:gdLst>
                <a:gd name="T0" fmla="*/ 509 w 838"/>
                <a:gd name="T1" fmla="*/ 885 h 885"/>
                <a:gd name="T2" fmla="*/ 838 w 838"/>
                <a:gd name="T3" fmla="*/ 665 h 885"/>
                <a:gd name="T4" fmla="*/ 562 w 838"/>
                <a:gd name="T5" fmla="*/ 0 h 885"/>
                <a:gd name="T6" fmla="*/ 0 w 838"/>
                <a:gd name="T7" fmla="*/ 376 h 885"/>
                <a:gd name="T8" fmla="*/ 509 w 838"/>
                <a:gd name="T9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885">
                  <a:moveTo>
                    <a:pt x="509" y="885"/>
                  </a:moveTo>
                  <a:cubicBezTo>
                    <a:pt x="605" y="795"/>
                    <a:pt x="716" y="720"/>
                    <a:pt x="838" y="665"/>
                  </a:cubicBezTo>
                  <a:cubicBezTo>
                    <a:pt x="562" y="0"/>
                    <a:pt x="562" y="0"/>
                    <a:pt x="562" y="0"/>
                  </a:cubicBezTo>
                  <a:cubicBezTo>
                    <a:pt x="353" y="91"/>
                    <a:pt x="164" y="217"/>
                    <a:pt x="0" y="376"/>
                  </a:cubicBezTo>
                  <a:lnTo>
                    <a:pt x="509" y="88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sz="675" kern="120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AD29EFC1-4229-4F05-B15C-F64D2B31E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8788" y="7774366"/>
              <a:ext cx="1304925" cy="1038225"/>
            </a:xfrm>
            <a:custGeom>
              <a:avLst/>
              <a:gdLst>
                <a:gd name="T0" fmla="*/ 411 w 411"/>
                <a:gd name="T1" fmla="*/ 107 h 327"/>
                <a:gd name="T2" fmla="*/ 82 w 411"/>
                <a:gd name="T3" fmla="*/ 327 h 327"/>
                <a:gd name="T4" fmla="*/ 0 w 411"/>
                <a:gd name="T5" fmla="*/ 245 h 327"/>
                <a:gd name="T6" fmla="*/ 366 w 411"/>
                <a:gd name="T7" fmla="*/ 0 h 327"/>
                <a:gd name="T8" fmla="*/ 411 w 411"/>
                <a:gd name="T9" fmla="*/ 10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327">
                  <a:moveTo>
                    <a:pt x="411" y="107"/>
                  </a:moveTo>
                  <a:cubicBezTo>
                    <a:pt x="289" y="162"/>
                    <a:pt x="178" y="237"/>
                    <a:pt x="82" y="327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107" y="144"/>
                    <a:pt x="230" y="60"/>
                    <a:pt x="366" y="0"/>
                  </a:cubicBezTo>
                  <a:lnTo>
                    <a:pt x="411" y="107"/>
                  </a:lnTo>
                  <a:close/>
                </a:path>
              </a:pathLst>
            </a:custGeom>
            <a:solidFill>
              <a:srgbClr val="223063">
                <a:alpha val="31000"/>
              </a:srgbClr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sz="675" kern="120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79354-D399-4E75-B325-4FE199CB0198}"/>
                </a:ext>
              </a:extLst>
            </p:cNvPr>
            <p:cNvSpPr txBox="1"/>
            <p:nvPr/>
          </p:nvSpPr>
          <p:spPr>
            <a:xfrm>
              <a:off x="9270653" y="6118743"/>
              <a:ext cx="492680" cy="73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71450">
                <a:buClrTx/>
                <a:defRPr/>
              </a:pPr>
              <a:endParaRPr lang="en-US" sz="1200" b="1" kern="1200" dirty="0">
                <a:solidFill>
                  <a:srgbClr val="FFFFFF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1B53A37-4FEF-49FB-82DE-7832A7ADA6B1}"/>
                </a:ext>
              </a:extLst>
            </p:cNvPr>
            <p:cNvSpPr/>
            <p:nvPr/>
          </p:nvSpPr>
          <p:spPr>
            <a:xfrm>
              <a:off x="8596626" y="6675949"/>
              <a:ext cx="1548490" cy="135439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sz="2700" kern="1200" dirty="0">
                  <a:solidFill>
                    <a:srgbClr val="FFFFFF"/>
                  </a:solidFill>
                  <a:latin typeface="Raleway" pitchFamily="2" charset="-52"/>
                  <a:ea typeface="Open Sans" panose="020B0606030504020204" pitchFamily="34" charset="0"/>
                  <a:cs typeface="Open Sans" panose="020B0606030504020204" pitchFamily="34" charset="0"/>
                </a:rPr>
                <a:t>03</a:t>
              </a:r>
              <a:endParaRPr lang="en-US" sz="2700" kern="1200" dirty="0">
                <a:solidFill>
                  <a:srgbClr val="FFFFFF"/>
                </a:solidFill>
                <a:latin typeface="Raleway" pitchFamily="2" charset="-52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F1ABC63-9DE5-4AFA-8378-C8D4D007CFC0}"/>
              </a:ext>
            </a:extLst>
          </p:cNvPr>
          <p:cNvGrpSpPr/>
          <p:nvPr/>
        </p:nvGrpSpPr>
        <p:grpSpPr>
          <a:xfrm>
            <a:off x="5149378" y="2663313"/>
            <a:ext cx="998209" cy="1054756"/>
            <a:chOff x="13733463" y="5999541"/>
            <a:chExt cx="2662238" cy="2813050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BAE144F-4CE1-48FF-8697-AC1828B1C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3463" y="5999541"/>
              <a:ext cx="2662238" cy="2813050"/>
            </a:xfrm>
            <a:custGeom>
              <a:avLst/>
              <a:gdLst>
                <a:gd name="T0" fmla="*/ 0 w 838"/>
                <a:gd name="T1" fmla="*/ 665 h 885"/>
                <a:gd name="T2" fmla="*/ 329 w 838"/>
                <a:gd name="T3" fmla="*/ 885 h 885"/>
                <a:gd name="T4" fmla="*/ 838 w 838"/>
                <a:gd name="T5" fmla="*/ 376 h 885"/>
                <a:gd name="T6" fmla="*/ 276 w 838"/>
                <a:gd name="T7" fmla="*/ 0 h 885"/>
                <a:gd name="T8" fmla="*/ 0 w 838"/>
                <a:gd name="T9" fmla="*/ 66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885">
                  <a:moveTo>
                    <a:pt x="0" y="665"/>
                  </a:moveTo>
                  <a:cubicBezTo>
                    <a:pt x="122" y="720"/>
                    <a:pt x="233" y="795"/>
                    <a:pt x="329" y="885"/>
                  </a:cubicBezTo>
                  <a:cubicBezTo>
                    <a:pt x="838" y="376"/>
                    <a:pt x="838" y="376"/>
                    <a:pt x="838" y="376"/>
                  </a:cubicBezTo>
                  <a:cubicBezTo>
                    <a:pt x="674" y="217"/>
                    <a:pt x="485" y="91"/>
                    <a:pt x="276" y="0"/>
                  </a:cubicBezTo>
                  <a:lnTo>
                    <a:pt x="0" y="66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sz="675" kern="120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2C913E0-6C40-4597-90F3-0B242B2F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3463" y="7768016"/>
              <a:ext cx="1311275" cy="1044575"/>
            </a:xfrm>
            <a:custGeom>
              <a:avLst/>
              <a:gdLst>
                <a:gd name="T0" fmla="*/ 413 w 413"/>
                <a:gd name="T1" fmla="*/ 245 h 329"/>
                <a:gd name="T2" fmla="*/ 329 w 413"/>
                <a:gd name="T3" fmla="*/ 329 h 329"/>
                <a:gd name="T4" fmla="*/ 0 w 413"/>
                <a:gd name="T5" fmla="*/ 109 h 329"/>
                <a:gd name="T6" fmla="*/ 45 w 413"/>
                <a:gd name="T7" fmla="*/ 0 h 329"/>
                <a:gd name="T8" fmla="*/ 413 w 413"/>
                <a:gd name="T9" fmla="*/ 245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329">
                  <a:moveTo>
                    <a:pt x="413" y="245"/>
                  </a:moveTo>
                  <a:cubicBezTo>
                    <a:pt x="329" y="329"/>
                    <a:pt x="329" y="329"/>
                    <a:pt x="329" y="329"/>
                  </a:cubicBezTo>
                  <a:cubicBezTo>
                    <a:pt x="233" y="239"/>
                    <a:pt x="122" y="164"/>
                    <a:pt x="0" y="109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82" y="61"/>
                    <a:pt x="306" y="144"/>
                    <a:pt x="413" y="245"/>
                  </a:cubicBezTo>
                  <a:close/>
                </a:path>
              </a:pathLst>
            </a:custGeom>
            <a:solidFill>
              <a:srgbClr val="223063">
                <a:alpha val="31000"/>
              </a:srgbClr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sz="675" kern="120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F170D9-93B7-4987-B68A-F98718692476}"/>
                </a:ext>
              </a:extLst>
            </p:cNvPr>
            <p:cNvSpPr txBox="1"/>
            <p:nvPr/>
          </p:nvSpPr>
          <p:spPr>
            <a:xfrm>
              <a:off x="15569191" y="6897594"/>
              <a:ext cx="492680" cy="73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71450">
                <a:buClrTx/>
                <a:defRPr/>
              </a:pPr>
              <a:endParaRPr lang="en-US" sz="1200" b="1" kern="1200" dirty="0">
                <a:solidFill>
                  <a:srgbClr val="FFFFFF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96C83B3-09C7-495A-8228-57AF2054A9D7}"/>
                </a:ext>
              </a:extLst>
            </p:cNvPr>
            <p:cNvSpPr/>
            <p:nvPr/>
          </p:nvSpPr>
          <p:spPr>
            <a:xfrm>
              <a:off x="13998370" y="6610423"/>
              <a:ext cx="1612618" cy="135439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sz="2700" kern="1200" dirty="0">
                  <a:solidFill>
                    <a:srgbClr val="FFFFFF"/>
                  </a:solidFill>
                  <a:latin typeface="Raleway" pitchFamily="2" charset="-52"/>
                  <a:ea typeface="Open Sans" panose="020B0606030504020204" pitchFamily="34" charset="0"/>
                  <a:cs typeface="Open Sans" panose="020B0606030504020204" pitchFamily="34" charset="0"/>
                </a:rPr>
                <a:t>06</a:t>
              </a:r>
              <a:endParaRPr lang="en-US" sz="2700" kern="1200" dirty="0">
                <a:solidFill>
                  <a:srgbClr val="FFFFFF"/>
                </a:solidFill>
                <a:latin typeface="Raleway" pitchFamily="2" charset="-52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F0B3CDE-858D-4FA2-A2F1-D4BD099C6AEC}"/>
              </a:ext>
            </a:extLst>
          </p:cNvPr>
          <p:cNvGrpSpPr/>
          <p:nvPr/>
        </p:nvGrpSpPr>
        <p:grpSpPr>
          <a:xfrm>
            <a:off x="2491654" y="3168668"/>
            <a:ext cx="1054161" cy="998804"/>
            <a:chOff x="6645275" y="7347329"/>
            <a:chExt cx="2811463" cy="2663825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AC8DD5A-7F79-4696-9967-23B65C7A0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5275" y="7347329"/>
              <a:ext cx="2811463" cy="2663825"/>
            </a:xfrm>
            <a:custGeom>
              <a:avLst/>
              <a:gdLst>
                <a:gd name="T0" fmla="*/ 665 w 885"/>
                <a:gd name="T1" fmla="*/ 838 h 838"/>
                <a:gd name="T2" fmla="*/ 885 w 885"/>
                <a:gd name="T3" fmla="*/ 509 h 838"/>
                <a:gd name="T4" fmla="*/ 376 w 885"/>
                <a:gd name="T5" fmla="*/ 0 h 838"/>
                <a:gd name="T6" fmla="*/ 0 w 885"/>
                <a:gd name="T7" fmla="*/ 563 h 838"/>
                <a:gd name="T8" fmla="*/ 665 w 885"/>
                <a:gd name="T9" fmla="*/ 83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5" h="838">
                  <a:moveTo>
                    <a:pt x="665" y="838"/>
                  </a:moveTo>
                  <a:cubicBezTo>
                    <a:pt x="720" y="716"/>
                    <a:pt x="794" y="605"/>
                    <a:pt x="885" y="509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217" y="164"/>
                    <a:pt x="91" y="353"/>
                    <a:pt x="0" y="563"/>
                  </a:cubicBezTo>
                  <a:lnTo>
                    <a:pt x="665" y="8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sz="675" kern="120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D048CD6-85AD-4B4A-981A-F8DB9DFA9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6925" y="8704641"/>
              <a:ext cx="1039813" cy="1306513"/>
            </a:xfrm>
            <a:custGeom>
              <a:avLst/>
              <a:gdLst>
                <a:gd name="T0" fmla="*/ 327 w 327"/>
                <a:gd name="T1" fmla="*/ 82 h 411"/>
                <a:gd name="T2" fmla="*/ 107 w 327"/>
                <a:gd name="T3" fmla="*/ 411 h 411"/>
                <a:gd name="T4" fmla="*/ 0 w 327"/>
                <a:gd name="T5" fmla="*/ 367 h 411"/>
                <a:gd name="T6" fmla="*/ 245 w 327"/>
                <a:gd name="T7" fmla="*/ 0 h 411"/>
                <a:gd name="T8" fmla="*/ 327 w 327"/>
                <a:gd name="T9" fmla="*/ 82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11">
                  <a:moveTo>
                    <a:pt x="327" y="82"/>
                  </a:moveTo>
                  <a:cubicBezTo>
                    <a:pt x="236" y="178"/>
                    <a:pt x="162" y="289"/>
                    <a:pt x="107" y="411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61" y="231"/>
                    <a:pt x="144" y="107"/>
                    <a:pt x="245" y="0"/>
                  </a:cubicBezTo>
                  <a:lnTo>
                    <a:pt x="327" y="82"/>
                  </a:lnTo>
                  <a:close/>
                </a:path>
              </a:pathLst>
            </a:custGeom>
            <a:solidFill>
              <a:srgbClr val="223063">
                <a:alpha val="31000"/>
              </a:srgbClr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sz="675" kern="120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A91F91-EF07-46ED-938C-A5658076C92C}"/>
                </a:ext>
              </a:extLst>
            </p:cNvPr>
            <p:cNvSpPr txBox="1"/>
            <p:nvPr/>
          </p:nvSpPr>
          <p:spPr>
            <a:xfrm>
              <a:off x="7482608" y="7545835"/>
              <a:ext cx="492680" cy="73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71450">
                <a:buClrTx/>
                <a:defRPr/>
              </a:pPr>
              <a:endParaRPr lang="en-US" sz="1200" b="1" kern="1200" dirty="0">
                <a:solidFill>
                  <a:srgbClr val="FFFFFF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930F8F9-C268-40E1-8636-5C4CF9EFB644}"/>
                </a:ext>
              </a:extLst>
            </p:cNvPr>
            <p:cNvSpPr/>
            <p:nvPr/>
          </p:nvSpPr>
          <p:spPr>
            <a:xfrm>
              <a:off x="7308858" y="7880924"/>
              <a:ext cx="1539940" cy="135439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sz="2700" kern="1200" dirty="0">
                  <a:solidFill>
                    <a:srgbClr val="FFFFFF"/>
                  </a:solidFill>
                  <a:latin typeface="Raleway" pitchFamily="2" charset="-52"/>
                  <a:ea typeface="Open Sans" panose="020B0606030504020204" pitchFamily="34" charset="0"/>
                  <a:cs typeface="Open Sans" panose="020B0606030504020204" pitchFamily="34" charset="0"/>
                </a:rPr>
                <a:t>02</a:t>
              </a:r>
              <a:endParaRPr lang="en-US" sz="2700" kern="1200" dirty="0">
                <a:solidFill>
                  <a:srgbClr val="FFFFFF"/>
                </a:solidFill>
                <a:latin typeface="Raleway" pitchFamily="2" charset="-52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05B2A53-017B-4901-ACD1-E16837EED3C0}"/>
              </a:ext>
            </a:extLst>
          </p:cNvPr>
          <p:cNvGrpSpPr/>
          <p:nvPr/>
        </p:nvGrpSpPr>
        <p:grpSpPr>
          <a:xfrm>
            <a:off x="4612476" y="2475219"/>
            <a:ext cx="790472" cy="949995"/>
            <a:chOff x="12301538" y="5497891"/>
            <a:chExt cx="2108200" cy="2533651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A8C09B3-B632-4A83-BF52-E83552FE5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1538" y="5497891"/>
              <a:ext cx="2108200" cy="2533650"/>
            </a:xfrm>
            <a:custGeom>
              <a:avLst/>
              <a:gdLst>
                <a:gd name="T0" fmla="*/ 0 w 664"/>
                <a:gd name="T1" fmla="*/ 720 h 797"/>
                <a:gd name="T2" fmla="*/ 388 w 664"/>
                <a:gd name="T3" fmla="*/ 797 h 797"/>
                <a:gd name="T4" fmla="*/ 664 w 664"/>
                <a:gd name="T5" fmla="*/ 132 h 797"/>
                <a:gd name="T6" fmla="*/ 0 w 664"/>
                <a:gd name="T7" fmla="*/ 0 h 797"/>
                <a:gd name="T8" fmla="*/ 0 w 664"/>
                <a:gd name="T9" fmla="*/ 72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4" h="797">
                  <a:moveTo>
                    <a:pt x="0" y="720"/>
                  </a:moveTo>
                  <a:cubicBezTo>
                    <a:pt x="136" y="724"/>
                    <a:pt x="267" y="751"/>
                    <a:pt x="388" y="797"/>
                  </a:cubicBezTo>
                  <a:cubicBezTo>
                    <a:pt x="664" y="132"/>
                    <a:pt x="664" y="132"/>
                    <a:pt x="664" y="132"/>
                  </a:cubicBezTo>
                  <a:cubicBezTo>
                    <a:pt x="452" y="48"/>
                    <a:pt x="229" y="4"/>
                    <a:pt x="0" y="0"/>
                  </a:cubicBezTo>
                  <a:lnTo>
                    <a:pt x="0" y="7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sz="675" kern="120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1E41D7F-434E-4CAC-ABE2-EB99189AA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1538" y="7414004"/>
              <a:ext cx="1374775" cy="617538"/>
            </a:xfrm>
            <a:custGeom>
              <a:avLst/>
              <a:gdLst>
                <a:gd name="T0" fmla="*/ 433 w 433"/>
                <a:gd name="T1" fmla="*/ 85 h 194"/>
                <a:gd name="T2" fmla="*/ 388 w 433"/>
                <a:gd name="T3" fmla="*/ 194 h 194"/>
                <a:gd name="T4" fmla="*/ 0 w 433"/>
                <a:gd name="T5" fmla="*/ 117 h 194"/>
                <a:gd name="T6" fmla="*/ 0 w 433"/>
                <a:gd name="T7" fmla="*/ 0 h 194"/>
                <a:gd name="T8" fmla="*/ 433 w 433"/>
                <a:gd name="T9" fmla="*/ 8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194">
                  <a:moveTo>
                    <a:pt x="433" y="85"/>
                  </a:moveTo>
                  <a:cubicBezTo>
                    <a:pt x="388" y="194"/>
                    <a:pt x="388" y="194"/>
                    <a:pt x="388" y="194"/>
                  </a:cubicBezTo>
                  <a:cubicBezTo>
                    <a:pt x="267" y="148"/>
                    <a:pt x="136" y="121"/>
                    <a:pt x="0" y="1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2" y="4"/>
                    <a:pt x="298" y="33"/>
                    <a:pt x="433" y="85"/>
                  </a:cubicBezTo>
                  <a:close/>
                </a:path>
              </a:pathLst>
            </a:custGeom>
            <a:solidFill>
              <a:srgbClr val="223063">
                <a:alpha val="31000"/>
              </a:srgbClr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sz="675" kern="120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992CE8-C94F-4DE2-A4FF-A0D508403DC3}"/>
                </a:ext>
              </a:extLst>
            </p:cNvPr>
            <p:cNvSpPr txBox="1"/>
            <p:nvPr/>
          </p:nvSpPr>
          <p:spPr>
            <a:xfrm>
              <a:off x="13612602" y="5795850"/>
              <a:ext cx="492680" cy="73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71450">
                <a:buClrTx/>
                <a:defRPr/>
              </a:pPr>
              <a:endParaRPr lang="en-US" sz="1200" b="1" kern="1200" dirty="0">
                <a:solidFill>
                  <a:srgbClr val="FFFFFF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B0E7EB1-2856-4C93-A6FC-9B0192B59125}"/>
                </a:ext>
              </a:extLst>
            </p:cNvPr>
            <p:cNvSpPr/>
            <p:nvPr/>
          </p:nvSpPr>
          <p:spPr>
            <a:xfrm>
              <a:off x="12376196" y="5769430"/>
              <a:ext cx="1561315" cy="135439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sz="2700" kern="1200" dirty="0">
                  <a:solidFill>
                    <a:srgbClr val="FFFFFF"/>
                  </a:solidFill>
                  <a:latin typeface="Raleway" pitchFamily="2" charset="-52"/>
                  <a:ea typeface="Open Sans" panose="020B0606030504020204" pitchFamily="34" charset="0"/>
                  <a:cs typeface="Open Sans" panose="020B0606030504020204" pitchFamily="34" charset="0"/>
                </a:rPr>
                <a:t>05</a:t>
              </a:r>
              <a:endParaRPr lang="en-US" sz="2700" kern="1200" dirty="0">
                <a:solidFill>
                  <a:srgbClr val="FFFFFF"/>
                </a:solidFill>
                <a:latin typeface="Raleway" pitchFamily="2" charset="-52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5BC0A8-8FBF-4E64-B2DA-C958CEBBAFB6}"/>
              </a:ext>
            </a:extLst>
          </p:cNvPr>
          <p:cNvGrpSpPr/>
          <p:nvPr/>
        </p:nvGrpSpPr>
        <p:grpSpPr>
          <a:xfrm>
            <a:off x="3741052" y="2475218"/>
            <a:ext cx="790472" cy="949996"/>
            <a:chOff x="9977438" y="5497890"/>
            <a:chExt cx="2108200" cy="2533652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3C0C39FE-6176-4ACC-8A0D-97FD28739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7438" y="5497891"/>
              <a:ext cx="2108200" cy="2533650"/>
            </a:xfrm>
            <a:custGeom>
              <a:avLst/>
              <a:gdLst>
                <a:gd name="T0" fmla="*/ 276 w 664"/>
                <a:gd name="T1" fmla="*/ 797 h 797"/>
                <a:gd name="T2" fmla="*/ 664 w 664"/>
                <a:gd name="T3" fmla="*/ 720 h 797"/>
                <a:gd name="T4" fmla="*/ 664 w 664"/>
                <a:gd name="T5" fmla="*/ 0 h 797"/>
                <a:gd name="T6" fmla="*/ 0 w 664"/>
                <a:gd name="T7" fmla="*/ 132 h 797"/>
                <a:gd name="T8" fmla="*/ 276 w 664"/>
                <a:gd name="T9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4" h="797">
                  <a:moveTo>
                    <a:pt x="276" y="797"/>
                  </a:moveTo>
                  <a:cubicBezTo>
                    <a:pt x="397" y="751"/>
                    <a:pt x="528" y="724"/>
                    <a:pt x="664" y="720"/>
                  </a:cubicBezTo>
                  <a:cubicBezTo>
                    <a:pt x="664" y="0"/>
                    <a:pt x="664" y="0"/>
                    <a:pt x="664" y="0"/>
                  </a:cubicBezTo>
                  <a:cubicBezTo>
                    <a:pt x="435" y="4"/>
                    <a:pt x="212" y="48"/>
                    <a:pt x="0" y="132"/>
                  </a:cubicBezTo>
                  <a:lnTo>
                    <a:pt x="276" y="7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sz="675" kern="120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7724C05-2CEF-4753-9DFA-D1B55F9EF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0863" y="7414004"/>
              <a:ext cx="1374775" cy="617538"/>
            </a:xfrm>
            <a:custGeom>
              <a:avLst/>
              <a:gdLst>
                <a:gd name="T0" fmla="*/ 433 w 433"/>
                <a:gd name="T1" fmla="*/ 0 h 194"/>
                <a:gd name="T2" fmla="*/ 433 w 433"/>
                <a:gd name="T3" fmla="*/ 117 h 194"/>
                <a:gd name="T4" fmla="*/ 45 w 433"/>
                <a:gd name="T5" fmla="*/ 194 h 194"/>
                <a:gd name="T6" fmla="*/ 0 w 433"/>
                <a:gd name="T7" fmla="*/ 86 h 194"/>
                <a:gd name="T8" fmla="*/ 433 w 433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194">
                  <a:moveTo>
                    <a:pt x="433" y="0"/>
                  </a:moveTo>
                  <a:cubicBezTo>
                    <a:pt x="433" y="117"/>
                    <a:pt x="433" y="117"/>
                    <a:pt x="433" y="117"/>
                  </a:cubicBezTo>
                  <a:cubicBezTo>
                    <a:pt x="297" y="121"/>
                    <a:pt x="166" y="148"/>
                    <a:pt x="45" y="194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35" y="34"/>
                    <a:pt x="281" y="4"/>
                    <a:pt x="433" y="0"/>
                  </a:cubicBezTo>
                  <a:close/>
                </a:path>
              </a:pathLst>
            </a:custGeom>
            <a:solidFill>
              <a:srgbClr val="223063">
                <a:alpha val="31000"/>
              </a:srgbClr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sz="675" kern="120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220792-745E-49F6-8177-AC53AE25C6F1}"/>
                </a:ext>
              </a:extLst>
            </p:cNvPr>
            <p:cNvSpPr txBox="1"/>
            <p:nvPr/>
          </p:nvSpPr>
          <p:spPr>
            <a:xfrm>
              <a:off x="11404885" y="5497890"/>
              <a:ext cx="492680" cy="73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71450">
                <a:buClrTx/>
                <a:defRPr/>
              </a:pPr>
              <a:endParaRPr lang="en-US" sz="1200" b="1" kern="1200" dirty="0">
                <a:solidFill>
                  <a:srgbClr val="FFFFFF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A20B0B-8D73-4F97-852C-63301B79B146}"/>
                </a:ext>
              </a:extLst>
            </p:cNvPr>
            <p:cNvSpPr/>
            <p:nvPr/>
          </p:nvSpPr>
          <p:spPr>
            <a:xfrm>
              <a:off x="10449385" y="5813174"/>
              <a:ext cx="1561315" cy="135439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sz="2700" kern="1200" dirty="0">
                  <a:solidFill>
                    <a:srgbClr val="FFFFFF"/>
                  </a:solidFill>
                  <a:latin typeface="Raleway" pitchFamily="2" charset="-52"/>
                  <a:ea typeface="Open Sans" panose="020B0606030504020204" pitchFamily="34" charset="0"/>
                  <a:cs typeface="Open Sans" panose="020B0606030504020204" pitchFamily="34" charset="0"/>
                </a:rPr>
                <a:t>04</a:t>
              </a:r>
              <a:endParaRPr lang="en-US" sz="2700" kern="1200" dirty="0">
                <a:solidFill>
                  <a:srgbClr val="FFFFFF"/>
                </a:solidFill>
                <a:latin typeface="Raleway" pitchFamily="2" charset="-52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911D449-9105-4159-A235-F4D3E8F0D8AC}"/>
              </a:ext>
            </a:extLst>
          </p:cNvPr>
          <p:cNvGrpSpPr/>
          <p:nvPr/>
        </p:nvGrpSpPr>
        <p:grpSpPr>
          <a:xfrm>
            <a:off x="2303560" y="3913307"/>
            <a:ext cx="948805" cy="791663"/>
            <a:chOff x="6143625" y="9333291"/>
            <a:chExt cx="2530475" cy="2111376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DB9CC73E-B5F8-46DA-AABA-E05915B6D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625" y="9333291"/>
              <a:ext cx="2530475" cy="2111375"/>
            </a:xfrm>
            <a:custGeom>
              <a:avLst/>
              <a:gdLst>
                <a:gd name="T0" fmla="*/ 720 w 797"/>
                <a:gd name="T1" fmla="*/ 664 h 664"/>
                <a:gd name="T2" fmla="*/ 797 w 797"/>
                <a:gd name="T3" fmla="*/ 276 h 664"/>
                <a:gd name="T4" fmla="*/ 131 w 797"/>
                <a:gd name="T5" fmla="*/ 0 h 664"/>
                <a:gd name="T6" fmla="*/ 0 w 797"/>
                <a:gd name="T7" fmla="*/ 664 h 664"/>
                <a:gd name="T8" fmla="*/ 720 w 797"/>
                <a:gd name="T9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7" h="664">
                  <a:moveTo>
                    <a:pt x="720" y="664"/>
                  </a:moveTo>
                  <a:cubicBezTo>
                    <a:pt x="724" y="528"/>
                    <a:pt x="751" y="397"/>
                    <a:pt x="797" y="276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48" y="212"/>
                    <a:pt x="4" y="435"/>
                    <a:pt x="0" y="664"/>
                  </a:cubicBezTo>
                  <a:lnTo>
                    <a:pt x="720" y="6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sz="675" kern="1200">
                <a:solidFill>
                  <a:srgbClr val="172144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D14F101C-3E8B-4842-BD1C-0096A5E6E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500" y="10071479"/>
              <a:ext cx="609600" cy="1373188"/>
            </a:xfrm>
            <a:custGeom>
              <a:avLst/>
              <a:gdLst>
                <a:gd name="T0" fmla="*/ 192 w 192"/>
                <a:gd name="T1" fmla="*/ 44 h 432"/>
                <a:gd name="T2" fmla="*/ 115 w 192"/>
                <a:gd name="T3" fmla="*/ 432 h 432"/>
                <a:gd name="T4" fmla="*/ 0 w 192"/>
                <a:gd name="T5" fmla="*/ 432 h 432"/>
                <a:gd name="T6" fmla="*/ 85 w 192"/>
                <a:gd name="T7" fmla="*/ 0 h 432"/>
                <a:gd name="T8" fmla="*/ 192 w 192"/>
                <a:gd name="T9" fmla="*/ 44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432">
                  <a:moveTo>
                    <a:pt x="192" y="44"/>
                  </a:moveTo>
                  <a:cubicBezTo>
                    <a:pt x="146" y="165"/>
                    <a:pt x="119" y="296"/>
                    <a:pt x="115" y="432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4" y="280"/>
                    <a:pt x="34" y="135"/>
                    <a:pt x="85" y="0"/>
                  </a:cubicBezTo>
                  <a:lnTo>
                    <a:pt x="192" y="44"/>
                  </a:lnTo>
                  <a:close/>
                </a:path>
              </a:pathLst>
            </a:custGeom>
            <a:solidFill>
              <a:srgbClr val="223063">
                <a:alpha val="31000"/>
              </a:srgbClr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sz="675" kern="1200">
                <a:solidFill>
                  <a:srgbClr val="172144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C7FBA3E-96DA-4B02-B93F-116C9453D6CC}"/>
                </a:ext>
              </a:extLst>
            </p:cNvPr>
            <p:cNvSpPr txBox="1"/>
            <p:nvPr/>
          </p:nvSpPr>
          <p:spPr>
            <a:xfrm>
              <a:off x="6505085" y="9569967"/>
              <a:ext cx="492680" cy="73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71450">
                <a:buClrTx/>
                <a:defRPr/>
              </a:pPr>
              <a:endParaRPr lang="en-US" sz="1200" b="1" kern="1200" dirty="0">
                <a:solidFill>
                  <a:srgbClr val="FFFFFF"/>
                </a:solidFill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2BAB7A1-462D-456B-AA74-C180E6D38FDB}"/>
                </a:ext>
              </a:extLst>
            </p:cNvPr>
            <p:cNvSpPr/>
            <p:nvPr/>
          </p:nvSpPr>
          <p:spPr>
            <a:xfrm>
              <a:off x="6526904" y="9804728"/>
              <a:ext cx="1424510" cy="135439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sz="2700" kern="1200" dirty="0">
                  <a:solidFill>
                    <a:srgbClr val="FFFFFF"/>
                  </a:solidFill>
                  <a:latin typeface="Designball-Documents-02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01</a:t>
              </a:r>
              <a:endParaRPr lang="en-US" sz="2700" kern="1200" dirty="0">
                <a:solidFill>
                  <a:srgbClr val="FFFFFF"/>
                </a:solidFill>
                <a:latin typeface="Designball-Documents-02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F48ABB1-F1E0-4D9F-8888-F08358E2C3FC}"/>
              </a:ext>
            </a:extLst>
          </p:cNvPr>
          <p:cNvGrpSpPr/>
          <p:nvPr/>
        </p:nvGrpSpPr>
        <p:grpSpPr>
          <a:xfrm>
            <a:off x="5598186" y="3168668"/>
            <a:ext cx="1054161" cy="998804"/>
            <a:chOff x="14930438" y="7347329"/>
            <a:chExt cx="2811463" cy="2663825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4591E3B8-4FF0-4FB6-BEDE-96A824259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0438" y="7347329"/>
              <a:ext cx="2811463" cy="2663825"/>
            </a:xfrm>
            <a:custGeom>
              <a:avLst/>
              <a:gdLst>
                <a:gd name="T0" fmla="*/ 509 w 885"/>
                <a:gd name="T1" fmla="*/ 0 h 838"/>
                <a:gd name="T2" fmla="*/ 0 w 885"/>
                <a:gd name="T3" fmla="*/ 509 h 838"/>
                <a:gd name="T4" fmla="*/ 220 w 885"/>
                <a:gd name="T5" fmla="*/ 838 h 838"/>
                <a:gd name="T6" fmla="*/ 885 w 885"/>
                <a:gd name="T7" fmla="*/ 563 h 838"/>
                <a:gd name="T8" fmla="*/ 509 w 885"/>
                <a:gd name="T9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5" h="838">
                  <a:moveTo>
                    <a:pt x="509" y="0"/>
                  </a:moveTo>
                  <a:cubicBezTo>
                    <a:pt x="0" y="509"/>
                    <a:pt x="0" y="509"/>
                    <a:pt x="0" y="509"/>
                  </a:cubicBezTo>
                  <a:cubicBezTo>
                    <a:pt x="91" y="605"/>
                    <a:pt x="165" y="716"/>
                    <a:pt x="220" y="838"/>
                  </a:cubicBezTo>
                  <a:cubicBezTo>
                    <a:pt x="885" y="563"/>
                    <a:pt x="885" y="563"/>
                    <a:pt x="885" y="563"/>
                  </a:cubicBezTo>
                  <a:cubicBezTo>
                    <a:pt x="794" y="353"/>
                    <a:pt x="668" y="164"/>
                    <a:pt x="50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sz="675" kern="120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D8CEA4A-AF4E-4D3E-853A-3A4A0906D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0438" y="8698291"/>
              <a:ext cx="1049338" cy="1312863"/>
            </a:xfrm>
            <a:custGeom>
              <a:avLst/>
              <a:gdLst>
                <a:gd name="T0" fmla="*/ 330 w 330"/>
                <a:gd name="T1" fmla="*/ 368 h 413"/>
                <a:gd name="T2" fmla="*/ 330 w 330"/>
                <a:gd name="T3" fmla="*/ 368 h 413"/>
                <a:gd name="T4" fmla="*/ 220 w 330"/>
                <a:gd name="T5" fmla="*/ 413 h 413"/>
                <a:gd name="T6" fmla="*/ 0 w 330"/>
                <a:gd name="T7" fmla="*/ 84 h 413"/>
                <a:gd name="T8" fmla="*/ 84 w 330"/>
                <a:gd name="T9" fmla="*/ 0 h 413"/>
                <a:gd name="T10" fmla="*/ 330 w 330"/>
                <a:gd name="T11" fmla="*/ 36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0" h="413">
                  <a:moveTo>
                    <a:pt x="330" y="368"/>
                  </a:moveTo>
                  <a:cubicBezTo>
                    <a:pt x="330" y="368"/>
                    <a:pt x="330" y="368"/>
                    <a:pt x="330" y="368"/>
                  </a:cubicBezTo>
                  <a:cubicBezTo>
                    <a:pt x="220" y="413"/>
                    <a:pt x="220" y="413"/>
                    <a:pt x="220" y="413"/>
                  </a:cubicBezTo>
                  <a:cubicBezTo>
                    <a:pt x="165" y="291"/>
                    <a:pt x="91" y="180"/>
                    <a:pt x="0" y="8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186" y="107"/>
                    <a:pt x="269" y="231"/>
                    <a:pt x="330" y="368"/>
                  </a:cubicBezTo>
                  <a:close/>
                </a:path>
              </a:pathLst>
            </a:custGeom>
            <a:solidFill>
              <a:srgbClr val="223063">
                <a:alpha val="31000"/>
              </a:srgbClr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sz="675" kern="1200">
                <a:solidFill>
                  <a:srgbClr val="172144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A89E5C0-673E-47B0-AB8B-6492E674D65D}"/>
                </a:ext>
              </a:extLst>
            </p:cNvPr>
            <p:cNvSpPr txBox="1"/>
            <p:nvPr/>
          </p:nvSpPr>
          <p:spPr>
            <a:xfrm>
              <a:off x="16978313" y="8731336"/>
              <a:ext cx="492680" cy="73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71450">
                <a:buClrTx/>
                <a:defRPr/>
              </a:pPr>
              <a:endParaRPr lang="en-US" sz="1200" b="1" kern="1200" dirty="0">
                <a:solidFill>
                  <a:srgbClr val="FFFFFF"/>
                </a:solidFill>
                <a:latin typeface="Raleway" pitchFamily="2" charset="-52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A1177D7-4515-4213-9422-6C1FD1F0C449}"/>
                </a:ext>
              </a:extLst>
            </p:cNvPr>
            <p:cNvSpPr/>
            <p:nvPr/>
          </p:nvSpPr>
          <p:spPr>
            <a:xfrm>
              <a:off x="15497741" y="8011136"/>
              <a:ext cx="1552768" cy="135439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sz="2700" kern="1200" dirty="0">
                  <a:solidFill>
                    <a:srgbClr val="FFFFFF"/>
                  </a:solidFill>
                  <a:latin typeface="Raleway" pitchFamily="2" charset="-52"/>
                  <a:ea typeface="Open Sans" panose="020B0606030504020204" pitchFamily="34" charset="0"/>
                  <a:cs typeface="Open Sans" panose="020B0606030504020204" pitchFamily="34" charset="0"/>
                </a:rPr>
                <a:t>07</a:t>
              </a:r>
              <a:endParaRPr lang="en-US" sz="2700" kern="1200" dirty="0">
                <a:solidFill>
                  <a:srgbClr val="FFFFFF"/>
                </a:solidFill>
                <a:latin typeface="Raleway" pitchFamily="2" charset="-52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2616D7-C4E6-48C0-A197-846905B9A667}"/>
              </a:ext>
            </a:extLst>
          </p:cNvPr>
          <p:cNvGrpSpPr/>
          <p:nvPr/>
        </p:nvGrpSpPr>
        <p:grpSpPr>
          <a:xfrm>
            <a:off x="5891636" y="3913308"/>
            <a:ext cx="948805" cy="852634"/>
            <a:chOff x="15713075" y="9333291"/>
            <a:chExt cx="2530475" cy="227398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1F4F9F10-0BDB-4333-A0F6-84968E842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13075" y="9333291"/>
              <a:ext cx="2530475" cy="2111375"/>
            </a:xfrm>
            <a:custGeom>
              <a:avLst/>
              <a:gdLst>
                <a:gd name="T0" fmla="*/ 0 w 797"/>
                <a:gd name="T1" fmla="*/ 276 h 664"/>
                <a:gd name="T2" fmla="*/ 77 w 797"/>
                <a:gd name="T3" fmla="*/ 664 h 664"/>
                <a:gd name="T4" fmla="*/ 797 w 797"/>
                <a:gd name="T5" fmla="*/ 664 h 664"/>
                <a:gd name="T6" fmla="*/ 666 w 797"/>
                <a:gd name="T7" fmla="*/ 0 h 664"/>
                <a:gd name="T8" fmla="*/ 0 w 797"/>
                <a:gd name="T9" fmla="*/ 276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7" h="664">
                  <a:moveTo>
                    <a:pt x="0" y="276"/>
                  </a:moveTo>
                  <a:cubicBezTo>
                    <a:pt x="46" y="397"/>
                    <a:pt x="73" y="528"/>
                    <a:pt x="7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3" y="435"/>
                    <a:pt x="749" y="212"/>
                    <a:pt x="666" y="0"/>
                  </a:cubicBezTo>
                  <a:lnTo>
                    <a:pt x="0" y="2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sz="675" kern="1200">
                <a:solidFill>
                  <a:srgbClr val="172144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2D746504-5130-4324-9958-B53680FEF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13075" y="10065129"/>
              <a:ext cx="622300" cy="1379538"/>
            </a:xfrm>
            <a:custGeom>
              <a:avLst/>
              <a:gdLst>
                <a:gd name="T0" fmla="*/ 196 w 196"/>
                <a:gd name="T1" fmla="*/ 434 h 434"/>
                <a:gd name="T2" fmla="*/ 77 w 196"/>
                <a:gd name="T3" fmla="*/ 434 h 434"/>
                <a:gd name="T4" fmla="*/ 0 w 196"/>
                <a:gd name="T5" fmla="*/ 46 h 434"/>
                <a:gd name="T6" fmla="*/ 110 w 196"/>
                <a:gd name="T7" fmla="*/ 0 h 434"/>
                <a:gd name="T8" fmla="*/ 196 w 196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434">
                  <a:moveTo>
                    <a:pt x="196" y="434"/>
                  </a:moveTo>
                  <a:cubicBezTo>
                    <a:pt x="77" y="434"/>
                    <a:pt x="77" y="434"/>
                    <a:pt x="77" y="434"/>
                  </a:cubicBezTo>
                  <a:cubicBezTo>
                    <a:pt x="73" y="298"/>
                    <a:pt x="46" y="167"/>
                    <a:pt x="0" y="46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62" y="136"/>
                    <a:pt x="192" y="282"/>
                    <a:pt x="196" y="434"/>
                  </a:cubicBezTo>
                  <a:close/>
                </a:path>
              </a:pathLst>
            </a:custGeom>
            <a:solidFill>
              <a:srgbClr val="223063">
                <a:alpha val="31000"/>
              </a:srgbClr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  <a:defRPr/>
              </a:pPr>
              <a:endParaRPr lang="en-US" sz="675" kern="1200">
                <a:solidFill>
                  <a:srgbClr val="172144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8D83953-F519-4332-990B-50C625B53AD4}"/>
                </a:ext>
              </a:extLst>
            </p:cNvPr>
            <p:cNvSpPr txBox="1"/>
            <p:nvPr/>
          </p:nvSpPr>
          <p:spPr>
            <a:xfrm>
              <a:off x="17514106" y="10868517"/>
              <a:ext cx="492680" cy="73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71450">
                <a:buClrTx/>
                <a:defRPr/>
              </a:pPr>
              <a:endParaRPr lang="en-US" sz="1200" b="1" kern="1200" dirty="0">
                <a:solidFill>
                  <a:srgbClr val="FFFFFF"/>
                </a:solidFill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F5FB961-CE38-4A7B-A2F8-179AE0B20BE5}"/>
                </a:ext>
              </a:extLst>
            </p:cNvPr>
            <p:cNvSpPr/>
            <p:nvPr/>
          </p:nvSpPr>
          <p:spPr>
            <a:xfrm>
              <a:off x="16209171" y="9854660"/>
              <a:ext cx="1424510" cy="135439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171450">
                <a:buClrTx/>
                <a:defRPr/>
              </a:pPr>
              <a:r>
                <a:rPr lang="ru-RU" sz="2700" kern="1200" dirty="0">
                  <a:solidFill>
                    <a:srgbClr val="FFFFFF"/>
                  </a:solidFill>
                  <a:latin typeface="Designball-Documents-02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08</a:t>
              </a:r>
              <a:endParaRPr lang="en-US" sz="2700" kern="1200" dirty="0">
                <a:solidFill>
                  <a:srgbClr val="FFFFFF"/>
                </a:solidFill>
                <a:latin typeface="Designball-Documents-02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F9EC4AB7-32CC-435F-9CE5-3F3B3D09232B}"/>
              </a:ext>
            </a:extLst>
          </p:cNvPr>
          <p:cNvSpPr/>
          <p:nvPr/>
        </p:nvSpPr>
        <p:spPr>
          <a:xfrm>
            <a:off x="502456" y="4704969"/>
            <a:ext cx="8139088" cy="13198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1450">
              <a:buClrTx/>
              <a:defRPr/>
            </a:pPr>
            <a:endParaRPr lang="en-US" sz="675" kern="12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3EE08EC-75A1-48A1-8F68-A54AB9043A2C}"/>
              </a:ext>
            </a:extLst>
          </p:cNvPr>
          <p:cNvSpPr txBox="1"/>
          <p:nvPr/>
        </p:nvSpPr>
        <p:spPr>
          <a:xfrm>
            <a:off x="2472686" y="447952"/>
            <a:ext cx="4198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1450">
              <a:buClrTx/>
              <a:defRPr/>
            </a:pPr>
            <a:r>
              <a:rPr lang="ru-RU" sz="3000" kern="1200" dirty="0">
                <a:solidFill>
                  <a:srgbClr val="377DFF"/>
                </a:solidFill>
                <a:latin typeface="Raleway SemiBold" pitchFamily="2" charset="-52"/>
                <a:ea typeface="+mn-ea"/>
                <a:cs typeface="+mn-cs"/>
              </a:rPr>
              <a:t>Предварительная подготовка данных</a:t>
            </a:r>
            <a:endParaRPr lang="en-US" sz="3000" kern="1200" dirty="0">
              <a:solidFill>
                <a:srgbClr val="377DFF"/>
              </a:solidFill>
              <a:latin typeface="Raleway SemiBold" pitchFamily="2" charset="-52"/>
              <a:ea typeface="+mn-ea"/>
              <a:cs typeface="+mn-cs"/>
            </a:endParaRPr>
          </a:p>
        </p:txBody>
      </p:sp>
      <p:sp>
        <p:nvSpPr>
          <p:cNvPr id="78" name="Google Shape;175;p29">
            <a:extLst>
              <a:ext uri="{FF2B5EF4-FFF2-40B4-BE49-F238E27FC236}">
                <a16:creationId xmlns:a16="http://schemas.microsoft.com/office/drawing/2014/main" id="{9839EDAC-CDBC-422D-BF52-9919A28F3364}"/>
              </a:ext>
            </a:extLst>
          </p:cNvPr>
          <p:cNvSpPr/>
          <p:nvPr/>
        </p:nvSpPr>
        <p:spPr>
          <a:xfrm>
            <a:off x="8788235" y="0"/>
            <a:ext cx="354900" cy="20886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AF17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176;p29">
            <a:extLst>
              <a:ext uri="{FF2B5EF4-FFF2-40B4-BE49-F238E27FC236}">
                <a16:creationId xmlns:a16="http://schemas.microsoft.com/office/drawing/2014/main" id="{584B7C0D-34A4-47A9-B729-A33F530BE26C}"/>
              </a:ext>
            </a:extLst>
          </p:cNvPr>
          <p:cNvSpPr/>
          <p:nvPr/>
        </p:nvSpPr>
        <p:spPr>
          <a:xfrm>
            <a:off x="8788179" y="4333388"/>
            <a:ext cx="354900" cy="822000"/>
          </a:xfrm>
          <a:prstGeom prst="rect">
            <a:avLst/>
          </a:prstGeom>
          <a:solidFill>
            <a:srgbClr val="FF2F2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177;p29">
            <a:extLst>
              <a:ext uri="{FF2B5EF4-FFF2-40B4-BE49-F238E27FC236}">
                <a16:creationId xmlns:a16="http://schemas.microsoft.com/office/drawing/2014/main" id="{7E5BA48C-91D6-4A5A-9E85-5A5EB91D9548}"/>
              </a:ext>
            </a:extLst>
          </p:cNvPr>
          <p:cNvSpPr/>
          <p:nvPr/>
        </p:nvSpPr>
        <p:spPr>
          <a:xfrm>
            <a:off x="8788179" y="2088579"/>
            <a:ext cx="354900" cy="1159500"/>
          </a:xfrm>
          <a:prstGeom prst="rect">
            <a:avLst/>
          </a:prstGeom>
          <a:solidFill>
            <a:srgbClr val="8F00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178;p29">
            <a:extLst>
              <a:ext uri="{FF2B5EF4-FFF2-40B4-BE49-F238E27FC236}">
                <a16:creationId xmlns:a16="http://schemas.microsoft.com/office/drawing/2014/main" id="{806D4B3A-CAAD-43F1-A8CA-B927D465C107}"/>
              </a:ext>
            </a:extLst>
          </p:cNvPr>
          <p:cNvSpPr/>
          <p:nvPr/>
        </p:nvSpPr>
        <p:spPr>
          <a:xfrm>
            <a:off x="8788179" y="3248117"/>
            <a:ext cx="354900" cy="10851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493D"/>
              </a:buClr>
              <a:buSzPts val="1300"/>
              <a:buFont typeface="Helvetica Neue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115;p25">
            <a:extLst>
              <a:ext uri="{FF2B5EF4-FFF2-40B4-BE49-F238E27FC236}">
                <a16:creationId xmlns:a16="http://schemas.microsoft.com/office/drawing/2014/main" id="{ADCB117C-4063-4FC5-8320-91D052BB1D17}"/>
              </a:ext>
            </a:extLst>
          </p:cNvPr>
          <p:cNvSpPr/>
          <p:nvPr/>
        </p:nvSpPr>
        <p:spPr>
          <a:xfrm>
            <a:off x="-5084" y="4774004"/>
            <a:ext cx="406800" cy="3801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116;p25">
            <a:extLst>
              <a:ext uri="{FF2B5EF4-FFF2-40B4-BE49-F238E27FC236}">
                <a16:creationId xmlns:a16="http://schemas.microsoft.com/office/drawing/2014/main" id="{8BC52CFE-41E9-4FFA-9E57-B6DFA1CAAD3D}"/>
              </a:ext>
            </a:extLst>
          </p:cNvPr>
          <p:cNvSpPr txBox="1"/>
          <p:nvPr/>
        </p:nvSpPr>
        <p:spPr>
          <a:xfrm>
            <a:off x="-5081" y="4889325"/>
            <a:ext cx="4068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596757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Simple Light">
  <a:themeElements>
    <a:clrScheme name="Simple Light">
      <a:dk1>
        <a:srgbClr val="8F00FF"/>
      </a:dk1>
      <a:lt1>
        <a:srgbClr val="FFFFFF"/>
      </a:lt1>
      <a:dk2>
        <a:srgbClr val="000000"/>
      </a:dk2>
      <a:lt2>
        <a:srgbClr val="000000"/>
      </a:lt2>
      <a:accent1>
        <a:srgbClr val="FBB3C1"/>
      </a:accent1>
      <a:accent2>
        <a:srgbClr val="FCAF17"/>
      </a:accent2>
      <a:accent3>
        <a:srgbClr val="FD493D"/>
      </a:accent3>
      <a:accent4>
        <a:srgbClr val="DBE6FD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">
  <a:themeElements>
    <a:clrScheme name="Model X">
      <a:dk1>
        <a:srgbClr val="272E3A"/>
      </a:dk1>
      <a:lt1>
        <a:srgbClr val="FFFFFF"/>
      </a:lt1>
      <a:dk2>
        <a:srgbClr val="00A3DA"/>
      </a:dk2>
      <a:lt2>
        <a:srgbClr val="0CA8DA"/>
      </a:lt2>
      <a:accent1>
        <a:srgbClr val="56CADC"/>
      </a:accent1>
      <a:accent2>
        <a:srgbClr val="49C4DB"/>
      </a:accent2>
      <a:accent3>
        <a:srgbClr val="3DBEDB"/>
      </a:accent3>
      <a:accent4>
        <a:srgbClr val="31B9DB"/>
      </a:accent4>
      <a:accent5>
        <a:srgbClr val="24B3DA"/>
      </a:accent5>
      <a:accent6>
        <a:srgbClr val="18AEDA"/>
      </a:accent6>
      <a:hlink>
        <a:srgbClr val="2F8299"/>
      </a:hlink>
      <a:folHlink>
        <a:srgbClr val="8C8C8C"/>
      </a:folHlink>
    </a:clrScheme>
    <a:fontScheme name="Model X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3_Office Theme">
  <a:themeElements>
    <a:clrScheme name="Nova">
      <a:dk1>
        <a:srgbClr val="172144"/>
      </a:dk1>
      <a:lt1>
        <a:srgbClr val="FFFFFF"/>
      </a:lt1>
      <a:dk2>
        <a:srgbClr val="D4F579"/>
      </a:dk2>
      <a:lt2>
        <a:srgbClr val="40D492"/>
      </a:lt2>
      <a:accent1>
        <a:srgbClr val="3BC8F1"/>
      </a:accent1>
      <a:accent2>
        <a:srgbClr val="6070FF"/>
      </a:accent2>
      <a:accent3>
        <a:srgbClr val="FA3585"/>
      </a:accent3>
      <a:accent4>
        <a:srgbClr val="E9474E"/>
      </a:accent4>
      <a:accent5>
        <a:srgbClr val="F7C83B"/>
      </a:accent5>
      <a:accent6>
        <a:srgbClr val="FF8E38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Massive X V.2.6 - Blue">
      <a:dk1>
        <a:srgbClr val="172144"/>
      </a:dk1>
      <a:lt1>
        <a:srgbClr val="FFFFFF"/>
      </a:lt1>
      <a:dk2>
        <a:srgbClr val="08C6F9"/>
      </a:dk2>
      <a:lt2>
        <a:srgbClr val="0FBCFA"/>
      </a:lt2>
      <a:accent1>
        <a:srgbClr val="377DFF"/>
      </a:accent1>
      <a:accent2>
        <a:srgbClr val="3087FE"/>
      </a:accent2>
      <a:accent3>
        <a:srgbClr val="2A92FD"/>
      </a:accent3>
      <a:accent4>
        <a:srgbClr val="239CFC"/>
      </a:accent4>
      <a:accent5>
        <a:srgbClr val="1CA7FC"/>
      </a:accent5>
      <a:accent6>
        <a:srgbClr val="15B1FB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Layout of version 4.5">
  <a:themeElements>
    <a:clrScheme name="Custom 1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el X">
    <a:dk1>
      <a:srgbClr val="172144"/>
    </a:dk1>
    <a:lt1>
      <a:srgbClr val="FFFFFF"/>
    </a:lt1>
    <a:dk2>
      <a:srgbClr val="8358E8"/>
    </a:dk2>
    <a:lt2>
      <a:srgbClr val="8E54E9"/>
    </a:lt2>
    <a:accent1>
      <a:srgbClr val="4776E6"/>
    </a:accent1>
    <a:accent2>
      <a:srgbClr val="5171E6"/>
    </a:accent2>
    <a:accent3>
      <a:srgbClr val="5B6CE6"/>
    </a:accent3>
    <a:accent4>
      <a:srgbClr val="6567E7"/>
    </a:accent4>
    <a:accent5>
      <a:srgbClr val="6F62E7"/>
    </a:accent5>
    <a:accent6>
      <a:srgbClr val="795DE8"/>
    </a:accent6>
    <a:hlink>
      <a:srgbClr val="2F8299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692</Words>
  <Application>Microsoft Office PowerPoint</Application>
  <PresentationFormat>Экран (16:9)</PresentationFormat>
  <Paragraphs>245</Paragraphs>
  <Slides>19</Slides>
  <Notes>12</Notes>
  <HiddenSlides>0</HiddenSlides>
  <MMClips>1</MMClips>
  <ScaleCrop>false</ScaleCrop>
  <HeadingPairs>
    <vt:vector size="4" baseType="variant">
      <vt:variant>
        <vt:lpstr>Тема</vt:lpstr>
      </vt:variant>
      <vt:variant>
        <vt:i4>5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Simple Light</vt:lpstr>
      <vt:lpstr>Ion</vt:lpstr>
      <vt:lpstr>3_Office Theme</vt:lpstr>
      <vt:lpstr>1_Office Theme</vt:lpstr>
      <vt:lpstr>1_Layout of version 4.5</vt:lpstr>
      <vt:lpstr>Разработка сервиса оценки привлекательности северного региона по данным социальных медиа на примере Архангельской области</vt:lpstr>
      <vt:lpstr>Презентация PowerPoint</vt:lpstr>
      <vt:lpstr>Сравнение с аналогами</vt:lpstr>
      <vt:lpstr>Презентация PowerPoint</vt:lpstr>
      <vt:lpstr>задачи</vt:lpstr>
      <vt:lpstr>Презентация PowerPoint</vt:lpstr>
      <vt:lpstr>Разметка данных</vt:lpstr>
      <vt:lpstr>Презентация PowerPoint</vt:lpstr>
      <vt:lpstr>Презентация PowerPoint</vt:lpstr>
      <vt:lpstr>Презентация PowerPoint</vt:lpstr>
      <vt:lpstr>Выбор нейронной сети</vt:lpstr>
      <vt:lpstr>Архитектура нейронной сети</vt:lpstr>
      <vt:lpstr>Презентация PowerPoint</vt:lpstr>
      <vt:lpstr>Результат обучения моделей</vt:lpstr>
      <vt:lpstr>Интеграция моделей</vt:lpstr>
      <vt:lpstr>Архитектура проекта</vt:lpstr>
      <vt:lpstr>Демонстрация работоспособности сервиса</vt:lpstr>
      <vt:lpstr>Планы развития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ПРОЕКТА</dc:title>
  <dc:creator>User</dc:creator>
  <cp:lastModifiedBy>Скок Андрей Сергеевич</cp:lastModifiedBy>
  <cp:revision>187</cp:revision>
  <dcterms:modified xsi:type="dcterms:W3CDTF">2024-03-14T07:58:58Z</dcterms:modified>
</cp:coreProperties>
</file>